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910" r:id="rId5"/>
  </p:sldMasterIdLst>
  <p:notesMasterIdLst>
    <p:notesMasterId r:id="rId40"/>
  </p:notesMasterIdLst>
  <p:handoutMasterIdLst>
    <p:handoutMasterId r:id="rId41"/>
  </p:handoutMasterIdLst>
  <p:sldIdLst>
    <p:sldId id="519" r:id="rId6"/>
    <p:sldId id="520" r:id="rId7"/>
    <p:sldId id="521" r:id="rId8"/>
    <p:sldId id="529" r:id="rId9"/>
    <p:sldId id="531" r:id="rId10"/>
    <p:sldId id="795" r:id="rId11"/>
    <p:sldId id="797" r:id="rId12"/>
    <p:sldId id="800" r:id="rId13"/>
    <p:sldId id="801" r:id="rId14"/>
    <p:sldId id="802" r:id="rId15"/>
    <p:sldId id="905" r:id="rId16"/>
    <p:sldId id="803" r:id="rId17"/>
    <p:sldId id="804" r:id="rId18"/>
    <p:sldId id="805" r:id="rId19"/>
    <p:sldId id="806" r:id="rId20"/>
    <p:sldId id="814" r:id="rId21"/>
    <p:sldId id="534" r:id="rId22"/>
    <p:sldId id="886" r:id="rId23"/>
    <p:sldId id="307" r:id="rId24"/>
    <p:sldId id="862" r:id="rId25"/>
    <p:sldId id="308" r:id="rId26"/>
    <p:sldId id="865" r:id="rId27"/>
    <p:sldId id="863" r:id="rId28"/>
    <p:sldId id="864" r:id="rId29"/>
    <p:sldId id="887" r:id="rId30"/>
    <p:sldId id="869" r:id="rId31"/>
    <p:sldId id="870" r:id="rId32"/>
    <p:sldId id="871" r:id="rId33"/>
    <p:sldId id="890" r:id="rId34"/>
    <p:sldId id="888" r:id="rId35"/>
    <p:sldId id="903" r:id="rId36"/>
    <p:sldId id="904" r:id="rId37"/>
    <p:sldId id="883" r:id="rId38"/>
    <p:sldId id="906" r:id="rId39"/>
  </p:sldIdLst>
  <p:sldSz cx="12192000" cy="6858000"/>
  <p:notesSz cx="6645275" cy="9775825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Lucida Console" panose="020B0609040504020204" pitchFamily="49" charset="0"/>
      <p:regular r:id="rId50"/>
    </p:embeddedFont>
    <p:embeddedFont>
      <p:font typeface="Montserrat" pitchFamily="2" charset="77"/>
      <p:regular r:id="rId51"/>
      <p:bold r:id="rId52"/>
      <p:italic r:id="rId53"/>
      <p:boldItalic r:id="rId54"/>
    </p:embeddedFont>
    <p:embeddedFont>
      <p:font typeface="Montserrat (Body)" pitchFamily="2" charset="77"/>
      <p:regular r:id="rId55"/>
      <p:italic r:id="rId56"/>
    </p:embeddedFont>
    <p:embeddedFont>
      <p:font typeface="Montserrat Black" pitchFamily="2" charset="77"/>
      <p:bold r:id="rId57"/>
      <p:italic r:id="rId58"/>
      <p:boldItalic r:id="rId59"/>
    </p:embeddedFont>
  </p:embeddedFontLst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519"/>
            <p14:sldId id="520"/>
            <p14:sldId id="521"/>
            <p14:sldId id="529"/>
            <p14:sldId id="531"/>
            <p14:sldId id="795"/>
            <p14:sldId id="797"/>
            <p14:sldId id="800"/>
            <p14:sldId id="801"/>
            <p14:sldId id="802"/>
            <p14:sldId id="905"/>
            <p14:sldId id="803"/>
            <p14:sldId id="804"/>
            <p14:sldId id="805"/>
            <p14:sldId id="806"/>
            <p14:sldId id="814"/>
            <p14:sldId id="534"/>
          </p14:sldIdLst>
        </p14:section>
        <p14:section name="Title slide" id="{C689F73B-542B-4364-BCB2-8BC4D2698A10}">
          <p14:sldIdLst>
            <p14:sldId id="886"/>
            <p14:sldId id="307"/>
            <p14:sldId id="862"/>
            <p14:sldId id="308"/>
            <p14:sldId id="865"/>
            <p14:sldId id="863"/>
            <p14:sldId id="864"/>
            <p14:sldId id="887"/>
            <p14:sldId id="869"/>
            <p14:sldId id="870"/>
            <p14:sldId id="871"/>
            <p14:sldId id="890"/>
            <p14:sldId id="888"/>
            <p14:sldId id="903"/>
            <p14:sldId id="904"/>
            <p14:sldId id="883"/>
            <p14:sldId id="906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07C"/>
    <a:srgbClr val="4D39C5"/>
    <a:srgbClr val="F8D237"/>
    <a:srgbClr val="FFFFFF"/>
    <a:srgbClr val="F3622C"/>
    <a:srgbClr val="31D3AE"/>
    <a:srgbClr val="004050"/>
    <a:srgbClr val="09EDB8"/>
    <a:srgbClr val="F91258"/>
    <a:srgbClr val="28C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9" autoAdjust="0"/>
    <p:restoredTop sz="79456" autoAdjust="0"/>
  </p:normalViewPr>
  <p:slideViewPr>
    <p:cSldViewPr snapToGrid="0" snapToObjects="1" showGuides="1">
      <p:cViewPr varScale="1">
        <p:scale>
          <a:sx n="100" d="100"/>
          <a:sy n="100" d="100"/>
        </p:scale>
        <p:origin x="1088" y="176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>
        <p:scale>
          <a:sx n="49" d="100"/>
          <a:sy n="49" d="100"/>
        </p:scale>
        <p:origin x="-2756" y="-52"/>
      </p:cViewPr>
      <p:guideLst>
        <p:guide orient="horz" pos="3079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lsh, Morgan" userId="c0c4da2a-5428-43d8-bd14-a0923cd19432" providerId="ADAL" clId="{F4DE4587-9843-4D62-A5AE-A5008EF7487F}"/>
    <pc:docChg chg="modSld">
      <pc:chgData name="Walsh, Morgan" userId="c0c4da2a-5428-43d8-bd14-a0923cd19432" providerId="ADAL" clId="{F4DE4587-9843-4D62-A5AE-A5008EF7487F}" dt="2023-01-18T10:18:58.049" v="1" actId="20577"/>
      <pc:docMkLst>
        <pc:docMk/>
      </pc:docMkLst>
      <pc:sldChg chg="modSp mod modNotesTx">
        <pc:chgData name="Walsh, Morgan" userId="c0c4da2a-5428-43d8-bd14-a0923cd19432" providerId="ADAL" clId="{F4DE4587-9843-4D62-A5AE-A5008EF7487F}" dt="2023-01-18T10:18:58.049" v="1" actId="20577"/>
        <pc:sldMkLst>
          <pc:docMk/>
          <pc:sldMk cId="4131898486" sldId="883"/>
        </pc:sldMkLst>
        <pc:spChg chg="mod">
          <ac:chgData name="Walsh, Morgan" userId="c0c4da2a-5428-43d8-bd14-a0923cd19432" providerId="ADAL" clId="{F4DE4587-9843-4D62-A5AE-A5008EF7487F}" dt="2023-01-18T10:18:42.071" v="0" actId="20577"/>
          <ac:spMkLst>
            <pc:docMk/>
            <pc:sldMk cId="4131898486" sldId="883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C14525-B68C-4FFD-9906-E0B1AD8A777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EE6FFD-2FC2-4180-813E-57EB1492163D}">
      <dgm:prSet phldrT="[Text]"/>
      <dgm:spPr/>
      <dgm:t>
        <a:bodyPr/>
        <a:lstStyle/>
        <a:p>
          <a:r>
            <a:rPr lang="en-GB" dirty="0"/>
            <a:t>1</a:t>
          </a:r>
        </a:p>
      </dgm:t>
    </dgm:pt>
    <dgm:pt modelId="{68978C7C-0A75-47DD-A09F-0B219729D757}" type="parTrans" cxnId="{BA7816C5-80BE-446F-8B61-F9C49A7125B9}">
      <dgm:prSet/>
      <dgm:spPr/>
      <dgm:t>
        <a:bodyPr/>
        <a:lstStyle/>
        <a:p>
          <a:endParaRPr lang="en-GB"/>
        </a:p>
      </dgm:t>
    </dgm:pt>
    <dgm:pt modelId="{780C8E7D-BC1B-4AE2-9C90-4AFD7511F911}" type="sibTrans" cxnId="{BA7816C5-80BE-446F-8B61-F9C49A7125B9}">
      <dgm:prSet/>
      <dgm:spPr/>
      <dgm:t>
        <a:bodyPr/>
        <a:lstStyle/>
        <a:p>
          <a:endParaRPr lang="en-GB"/>
        </a:p>
      </dgm:t>
    </dgm:pt>
    <dgm:pt modelId="{8C080210-E959-4E44-B278-4E13CD531BAA}">
      <dgm:prSet phldrT="[Text]"/>
      <dgm:spPr/>
      <dgm:t>
        <a:bodyPr/>
        <a:lstStyle/>
        <a:p>
          <a:r>
            <a:rPr lang="en-GB" b="1" dirty="0"/>
            <a:t>Code</a:t>
          </a:r>
        </a:p>
      </dgm:t>
    </dgm:pt>
    <dgm:pt modelId="{E9F735D7-0706-4D76-9D26-9011D2C82440}" type="parTrans" cxnId="{9A42F068-D314-493E-8037-9C012F115A9D}">
      <dgm:prSet/>
      <dgm:spPr/>
      <dgm:t>
        <a:bodyPr/>
        <a:lstStyle/>
        <a:p>
          <a:endParaRPr lang="en-GB"/>
        </a:p>
      </dgm:t>
    </dgm:pt>
    <dgm:pt modelId="{D711A86F-F8F0-49FA-99D2-614DA3D7B01D}" type="sibTrans" cxnId="{9A42F068-D314-493E-8037-9C012F115A9D}">
      <dgm:prSet/>
      <dgm:spPr/>
      <dgm:t>
        <a:bodyPr/>
        <a:lstStyle/>
        <a:p>
          <a:endParaRPr lang="en-GB"/>
        </a:p>
      </dgm:t>
    </dgm:pt>
    <dgm:pt modelId="{1D376780-7CDF-40CA-AC9E-89DF61BBFB16}">
      <dgm:prSet phldrT="[Text]"/>
      <dgm:spPr/>
      <dgm:t>
        <a:bodyPr/>
        <a:lstStyle/>
        <a:p>
          <a:r>
            <a:rPr lang="en-GB" dirty="0"/>
            <a:t>2</a:t>
          </a:r>
        </a:p>
      </dgm:t>
    </dgm:pt>
    <dgm:pt modelId="{791B0053-202F-4066-A085-026E346CD476}" type="parTrans" cxnId="{26EF26BC-4D78-43E3-9AF8-DCE88DB98E8D}">
      <dgm:prSet/>
      <dgm:spPr/>
      <dgm:t>
        <a:bodyPr/>
        <a:lstStyle/>
        <a:p>
          <a:endParaRPr lang="en-GB"/>
        </a:p>
      </dgm:t>
    </dgm:pt>
    <dgm:pt modelId="{6CE735DE-BB7B-4B65-984D-EA6EC8A4E346}" type="sibTrans" cxnId="{26EF26BC-4D78-43E3-9AF8-DCE88DB98E8D}">
      <dgm:prSet/>
      <dgm:spPr/>
      <dgm:t>
        <a:bodyPr/>
        <a:lstStyle/>
        <a:p>
          <a:endParaRPr lang="en-GB"/>
        </a:p>
      </dgm:t>
    </dgm:pt>
    <dgm:pt modelId="{446B2223-7C41-4D50-A275-9ADB075D3EBB}">
      <dgm:prSet phldrT="[Text]"/>
      <dgm:spPr/>
      <dgm:t>
        <a:bodyPr/>
        <a:lstStyle/>
        <a:p>
          <a:r>
            <a:rPr lang="en-GB" b="1" dirty="0"/>
            <a:t>Test</a:t>
          </a:r>
        </a:p>
      </dgm:t>
    </dgm:pt>
    <dgm:pt modelId="{6D78A427-8649-4B8E-AC99-7B3149DD4CEC}" type="parTrans" cxnId="{06659F38-F1D0-4528-A956-970CEB5E3E90}">
      <dgm:prSet/>
      <dgm:spPr/>
      <dgm:t>
        <a:bodyPr/>
        <a:lstStyle/>
        <a:p>
          <a:endParaRPr lang="en-GB"/>
        </a:p>
      </dgm:t>
    </dgm:pt>
    <dgm:pt modelId="{BAB84D7E-18F6-4C57-B1E2-AE3E333A9BA2}" type="sibTrans" cxnId="{06659F38-F1D0-4528-A956-970CEB5E3E90}">
      <dgm:prSet/>
      <dgm:spPr/>
      <dgm:t>
        <a:bodyPr/>
        <a:lstStyle/>
        <a:p>
          <a:endParaRPr lang="en-GB"/>
        </a:p>
      </dgm:t>
    </dgm:pt>
    <dgm:pt modelId="{671D4DCB-F824-488C-9C4C-482DA9C2450B}">
      <dgm:prSet phldrT="[Text]"/>
      <dgm:spPr/>
      <dgm:t>
        <a:bodyPr/>
        <a:lstStyle/>
        <a:p>
          <a:r>
            <a:rPr lang="en-GB" dirty="0"/>
            <a:t>3</a:t>
          </a:r>
        </a:p>
      </dgm:t>
    </dgm:pt>
    <dgm:pt modelId="{54437491-DE83-476E-9679-65B4847019B6}" type="parTrans" cxnId="{E2EA88AF-EAF8-4F95-A365-3E376C245CBA}">
      <dgm:prSet/>
      <dgm:spPr/>
      <dgm:t>
        <a:bodyPr/>
        <a:lstStyle/>
        <a:p>
          <a:endParaRPr lang="en-GB"/>
        </a:p>
      </dgm:t>
    </dgm:pt>
    <dgm:pt modelId="{5C6A4159-30C1-4E7F-9B3E-1C4217379E6A}" type="sibTrans" cxnId="{E2EA88AF-EAF8-4F95-A365-3E376C245CBA}">
      <dgm:prSet/>
      <dgm:spPr/>
      <dgm:t>
        <a:bodyPr/>
        <a:lstStyle/>
        <a:p>
          <a:endParaRPr lang="en-GB"/>
        </a:p>
      </dgm:t>
    </dgm:pt>
    <dgm:pt modelId="{A2651AF3-7B47-4BAC-83AE-04C4724867FE}">
      <dgm:prSet phldrT="[Text]"/>
      <dgm:spPr/>
      <dgm:t>
        <a:bodyPr/>
        <a:lstStyle/>
        <a:p>
          <a:r>
            <a:rPr lang="en-GB" b="1" dirty="0"/>
            <a:t>Refactor</a:t>
          </a:r>
        </a:p>
      </dgm:t>
    </dgm:pt>
    <dgm:pt modelId="{5FB432C0-C4DB-48A1-86FE-BDECAC2B6A79}" type="parTrans" cxnId="{A8BD60E8-CB42-4B67-BC62-CD0E55816FD2}">
      <dgm:prSet/>
      <dgm:spPr/>
      <dgm:t>
        <a:bodyPr/>
        <a:lstStyle/>
        <a:p>
          <a:endParaRPr lang="en-GB"/>
        </a:p>
      </dgm:t>
    </dgm:pt>
    <dgm:pt modelId="{CF6B1220-ECC4-4FD3-8F48-3C6E4B667C1F}" type="sibTrans" cxnId="{A8BD60E8-CB42-4B67-BC62-CD0E55816FD2}">
      <dgm:prSet/>
      <dgm:spPr/>
      <dgm:t>
        <a:bodyPr/>
        <a:lstStyle/>
        <a:p>
          <a:endParaRPr lang="en-GB"/>
        </a:p>
      </dgm:t>
    </dgm:pt>
    <dgm:pt modelId="{9A0EDFDF-9B6A-4E09-A0D7-D03C60F70B27}" type="pres">
      <dgm:prSet presAssocID="{0DC14525-B68C-4FFD-9906-E0B1AD8A7774}" presName="linearFlow" presStyleCnt="0">
        <dgm:presLayoutVars>
          <dgm:dir/>
          <dgm:animLvl val="lvl"/>
          <dgm:resizeHandles val="exact"/>
        </dgm:presLayoutVars>
      </dgm:prSet>
      <dgm:spPr/>
    </dgm:pt>
    <dgm:pt modelId="{FE1AAB57-0061-423C-A1B2-8E9B3C761791}" type="pres">
      <dgm:prSet presAssocID="{85EE6FFD-2FC2-4180-813E-57EB1492163D}" presName="composite" presStyleCnt="0"/>
      <dgm:spPr/>
    </dgm:pt>
    <dgm:pt modelId="{C3FAD1BA-E87F-4C6E-B68A-771720080920}" type="pres">
      <dgm:prSet presAssocID="{85EE6FFD-2FC2-4180-813E-57EB1492163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CC0B4F8-9745-487D-8D54-1631BE17ED06}" type="pres">
      <dgm:prSet presAssocID="{85EE6FFD-2FC2-4180-813E-57EB1492163D}" presName="descendantText" presStyleLbl="alignAcc1" presStyleIdx="0" presStyleCnt="3" custLinFactNeighborY="0">
        <dgm:presLayoutVars>
          <dgm:bulletEnabled val="1"/>
        </dgm:presLayoutVars>
      </dgm:prSet>
      <dgm:spPr/>
    </dgm:pt>
    <dgm:pt modelId="{8F26659F-D59F-4EAD-8E06-81A8ECDBE63B}" type="pres">
      <dgm:prSet presAssocID="{780C8E7D-BC1B-4AE2-9C90-4AFD7511F911}" presName="sp" presStyleCnt="0"/>
      <dgm:spPr/>
    </dgm:pt>
    <dgm:pt modelId="{5604457F-C406-4738-A70E-E7DB8E206FAC}" type="pres">
      <dgm:prSet presAssocID="{1D376780-7CDF-40CA-AC9E-89DF61BBFB16}" presName="composite" presStyleCnt="0"/>
      <dgm:spPr/>
    </dgm:pt>
    <dgm:pt modelId="{A0A90E7F-5B33-435F-848A-6E859109B25D}" type="pres">
      <dgm:prSet presAssocID="{1D376780-7CDF-40CA-AC9E-89DF61BBFB1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D562046-A829-4B2B-AA12-DE90EF8F9A8C}" type="pres">
      <dgm:prSet presAssocID="{1D376780-7CDF-40CA-AC9E-89DF61BBFB16}" presName="descendantText" presStyleLbl="alignAcc1" presStyleIdx="1" presStyleCnt="3">
        <dgm:presLayoutVars>
          <dgm:bulletEnabled val="1"/>
        </dgm:presLayoutVars>
      </dgm:prSet>
      <dgm:spPr/>
    </dgm:pt>
    <dgm:pt modelId="{056234E2-A622-47CC-ADC0-A7B2C0893496}" type="pres">
      <dgm:prSet presAssocID="{6CE735DE-BB7B-4B65-984D-EA6EC8A4E346}" presName="sp" presStyleCnt="0"/>
      <dgm:spPr/>
    </dgm:pt>
    <dgm:pt modelId="{D5086559-5348-423B-A6E5-E1559E53D214}" type="pres">
      <dgm:prSet presAssocID="{671D4DCB-F824-488C-9C4C-482DA9C2450B}" presName="composite" presStyleCnt="0"/>
      <dgm:spPr/>
    </dgm:pt>
    <dgm:pt modelId="{083E81CA-4953-4FEA-9908-EA1165F7AC1C}" type="pres">
      <dgm:prSet presAssocID="{671D4DCB-F824-488C-9C4C-482DA9C2450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A9B0B06-3F41-45E8-9268-AEDBA60F12FB}" type="pres">
      <dgm:prSet presAssocID="{671D4DCB-F824-488C-9C4C-482DA9C2450B}" presName="descendantText" presStyleLbl="alignAcc1" presStyleIdx="2" presStyleCnt="3" custLinFactNeighborY="0">
        <dgm:presLayoutVars>
          <dgm:bulletEnabled val="1"/>
        </dgm:presLayoutVars>
      </dgm:prSet>
      <dgm:spPr/>
    </dgm:pt>
  </dgm:ptLst>
  <dgm:cxnLst>
    <dgm:cxn modelId="{92CAC910-86FD-4D45-A404-3BCBC6C1A6B8}" type="presOf" srcId="{0DC14525-B68C-4FFD-9906-E0B1AD8A7774}" destId="{9A0EDFDF-9B6A-4E09-A0D7-D03C60F70B27}" srcOrd="0" destOrd="0" presId="urn:microsoft.com/office/officeart/2005/8/layout/chevron2"/>
    <dgm:cxn modelId="{06659F38-F1D0-4528-A956-970CEB5E3E90}" srcId="{1D376780-7CDF-40CA-AC9E-89DF61BBFB16}" destId="{446B2223-7C41-4D50-A275-9ADB075D3EBB}" srcOrd="0" destOrd="0" parTransId="{6D78A427-8649-4B8E-AC99-7B3149DD4CEC}" sibTransId="{BAB84D7E-18F6-4C57-B1E2-AE3E333A9BA2}"/>
    <dgm:cxn modelId="{52747D41-6E6D-4A6A-93B9-82B55F6716E4}" type="presOf" srcId="{8C080210-E959-4E44-B278-4E13CD531BAA}" destId="{1CC0B4F8-9745-487D-8D54-1631BE17ED06}" srcOrd="0" destOrd="0" presId="urn:microsoft.com/office/officeart/2005/8/layout/chevron2"/>
    <dgm:cxn modelId="{9A42F068-D314-493E-8037-9C012F115A9D}" srcId="{85EE6FFD-2FC2-4180-813E-57EB1492163D}" destId="{8C080210-E959-4E44-B278-4E13CD531BAA}" srcOrd="0" destOrd="0" parTransId="{E9F735D7-0706-4D76-9D26-9011D2C82440}" sibTransId="{D711A86F-F8F0-49FA-99D2-614DA3D7B01D}"/>
    <dgm:cxn modelId="{D2161576-5FA0-495E-9071-C64B085C9564}" type="presOf" srcId="{1D376780-7CDF-40CA-AC9E-89DF61BBFB16}" destId="{A0A90E7F-5B33-435F-848A-6E859109B25D}" srcOrd="0" destOrd="0" presId="urn:microsoft.com/office/officeart/2005/8/layout/chevron2"/>
    <dgm:cxn modelId="{AB016083-FFC2-45AA-AA71-FF3A396B9806}" type="presOf" srcId="{446B2223-7C41-4D50-A275-9ADB075D3EBB}" destId="{8D562046-A829-4B2B-AA12-DE90EF8F9A8C}" srcOrd="0" destOrd="0" presId="urn:microsoft.com/office/officeart/2005/8/layout/chevron2"/>
    <dgm:cxn modelId="{74B85090-EFA3-41F5-A3A0-58295DF1D392}" type="presOf" srcId="{85EE6FFD-2FC2-4180-813E-57EB1492163D}" destId="{C3FAD1BA-E87F-4C6E-B68A-771720080920}" srcOrd="0" destOrd="0" presId="urn:microsoft.com/office/officeart/2005/8/layout/chevron2"/>
    <dgm:cxn modelId="{E2EA88AF-EAF8-4F95-A365-3E376C245CBA}" srcId="{0DC14525-B68C-4FFD-9906-E0B1AD8A7774}" destId="{671D4DCB-F824-488C-9C4C-482DA9C2450B}" srcOrd="2" destOrd="0" parTransId="{54437491-DE83-476E-9679-65B4847019B6}" sibTransId="{5C6A4159-30C1-4E7F-9B3E-1C4217379E6A}"/>
    <dgm:cxn modelId="{26EF26BC-4D78-43E3-9AF8-DCE88DB98E8D}" srcId="{0DC14525-B68C-4FFD-9906-E0B1AD8A7774}" destId="{1D376780-7CDF-40CA-AC9E-89DF61BBFB16}" srcOrd="1" destOrd="0" parTransId="{791B0053-202F-4066-A085-026E346CD476}" sibTransId="{6CE735DE-BB7B-4B65-984D-EA6EC8A4E346}"/>
    <dgm:cxn modelId="{BA7816C5-80BE-446F-8B61-F9C49A7125B9}" srcId="{0DC14525-B68C-4FFD-9906-E0B1AD8A7774}" destId="{85EE6FFD-2FC2-4180-813E-57EB1492163D}" srcOrd="0" destOrd="0" parTransId="{68978C7C-0A75-47DD-A09F-0B219729D757}" sibTransId="{780C8E7D-BC1B-4AE2-9C90-4AFD7511F911}"/>
    <dgm:cxn modelId="{853E1DE6-9864-4965-B654-7A72A6A767BF}" type="presOf" srcId="{A2651AF3-7B47-4BAC-83AE-04C4724867FE}" destId="{CA9B0B06-3F41-45E8-9268-AEDBA60F12FB}" srcOrd="0" destOrd="0" presId="urn:microsoft.com/office/officeart/2005/8/layout/chevron2"/>
    <dgm:cxn modelId="{A8BD60E8-CB42-4B67-BC62-CD0E55816FD2}" srcId="{671D4DCB-F824-488C-9C4C-482DA9C2450B}" destId="{A2651AF3-7B47-4BAC-83AE-04C4724867FE}" srcOrd="0" destOrd="0" parTransId="{5FB432C0-C4DB-48A1-86FE-BDECAC2B6A79}" sibTransId="{CF6B1220-ECC4-4FD3-8F48-3C6E4B667C1F}"/>
    <dgm:cxn modelId="{497CCBFE-9048-4990-BC1D-37F2EE781472}" type="presOf" srcId="{671D4DCB-F824-488C-9C4C-482DA9C2450B}" destId="{083E81CA-4953-4FEA-9908-EA1165F7AC1C}" srcOrd="0" destOrd="0" presId="urn:microsoft.com/office/officeart/2005/8/layout/chevron2"/>
    <dgm:cxn modelId="{0B0351E4-9FF2-45C7-A5A6-6259639604FB}" type="presParOf" srcId="{9A0EDFDF-9B6A-4E09-A0D7-D03C60F70B27}" destId="{FE1AAB57-0061-423C-A1B2-8E9B3C761791}" srcOrd="0" destOrd="0" presId="urn:microsoft.com/office/officeart/2005/8/layout/chevron2"/>
    <dgm:cxn modelId="{9D958482-CF2D-41C0-A7A0-5B0A8BF4FD15}" type="presParOf" srcId="{FE1AAB57-0061-423C-A1B2-8E9B3C761791}" destId="{C3FAD1BA-E87F-4C6E-B68A-771720080920}" srcOrd="0" destOrd="0" presId="urn:microsoft.com/office/officeart/2005/8/layout/chevron2"/>
    <dgm:cxn modelId="{C86DB43A-B3D8-43AE-B2F0-DE241B21B79D}" type="presParOf" srcId="{FE1AAB57-0061-423C-A1B2-8E9B3C761791}" destId="{1CC0B4F8-9745-487D-8D54-1631BE17ED06}" srcOrd="1" destOrd="0" presId="urn:microsoft.com/office/officeart/2005/8/layout/chevron2"/>
    <dgm:cxn modelId="{9A8269D6-BBBB-426F-A55C-3D8182F418C4}" type="presParOf" srcId="{9A0EDFDF-9B6A-4E09-A0D7-D03C60F70B27}" destId="{8F26659F-D59F-4EAD-8E06-81A8ECDBE63B}" srcOrd="1" destOrd="0" presId="urn:microsoft.com/office/officeart/2005/8/layout/chevron2"/>
    <dgm:cxn modelId="{DD1D1AB4-55EA-4547-BF33-5DDCBBF7DACF}" type="presParOf" srcId="{9A0EDFDF-9B6A-4E09-A0D7-D03C60F70B27}" destId="{5604457F-C406-4738-A70E-E7DB8E206FAC}" srcOrd="2" destOrd="0" presId="urn:microsoft.com/office/officeart/2005/8/layout/chevron2"/>
    <dgm:cxn modelId="{795CD721-121D-48E2-B3BF-1831005ECBCD}" type="presParOf" srcId="{5604457F-C406-4738-A70E-E7DB8E206FAC}" destId="{A0A90E7F-5B33-435F-848A-6E859109B25D}" srcOrd="0" destOrd="0" presId="urn:microsoft.com/office/officeart/2005/8/layout/chevron2"/>
    <dgm:cxn modelId="{7174048D-4693-46AE-B715-DE0649785EDC}" type="presParOf" srcId="{5604457F-C406-4738-A70E-E7DB8E206FAC}" destId="{8D562046-A829-4B2B-AA12-DE90EF8F9A8C}" srcOrd="1" destOrd="0" presId="urn:microsoft.com/office/officeart/2005/8/layout/chevron2"/>
    <dgm:cxn modelId="{C46842EA-D45E-4A96-9916-E4A72615CCE6}" type="presParOf" srcId="{9A0EDFDF-9B6A-4E09-A0D7-D03C60F70B27}" destId="{056234E2-A622-47CC-ADC0-A7B2C0893496}" srcOrd="3" destOrd="0" presId="urn:microsoft.com/office/officeart/2005/8/layout/chevron2"/>
    <dgm:cxn modelId="{C0414810-2754-49DC-8160-FEED851C6E42}" type="presParOf" srcId="{9A0EDFDF-9B6A-4E09-A0D7-D03C60F70B27}" destId="{D5086559-5348-423B-A6E5-E1559E53D214}" srcOrd="4" destOrd="0" presId="urn:microsoft.com/office/officeart/2005/8/layout/chevron2"/>
    <dgm:cxn modelId="{6EC5B9B7-2313-48FC-AE31-4B8042C4B130}" type="presParOf" srcId="{D5086559-5348-423B-A6E5-E1559E53D214}" destId="{083E81CA-4953-4FEA-9908-EA1165F7AC1C}" srcOrd="0" destOrd="0" presId="urn:microsoft.com/office/officeart/2005/8/layout/chevron2"/>
    <dgm:cxn modelId="{02FDE55E-FE4D-4BAF-82CD-974EB92BA5F7}" type="presParOf" srcId="{D5086559-5348-423B-A6E5-E1559E53D214}" destId="{CA9B0B06-3F41-45E8-9268-AEDBA60F12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C14525-B68C-4FFD-9906-E0B1AD8A777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EE6FFD-2FC2-4180-813E-57EB1492163D}">
      <dgm:prSet phldrT="[Text]"/>
      <dgm:spPr/>
      <dgm:t>
        <a:bodyPr/>
        <a:lstStyle/>
        <a:p>
          <a:r>
            <a:rPr lang="en-GB" dirty="0"/>
            <a:t>1</a:t>
          </a:r>
        </a:p>
      </dgm:t>
    </dgm:pt>
    <dgm:pt modelId="{68978C7C-0A75-47DD-A09F-0B219729D757}" type="parTrans" cxnId="{BA7816C5-80BE-446F-8B61-F9C49A7125B9}">
      <dgm:prSet/>
      <dgm:spPr/>
      <dgm:t>
        <a:bodyPr/>
        <a:lstStyle/>
        <a:p>
          <a:endParaRPr lang="en-GB"/>
        </a:p>
      </dgm:t>
    </dgm:pt>
    <dgm:pt modelId="{780C8E7D-BC1B-4AE2-9C90-4AFD7511F911}" type="sibTrans" cxnId="{BA7816C5-80BE-446F-8B61-F9C49A7125B9}">
      <dgm:prSet/>
      <dgm:spPr/>
      <dgm:t>
        <a:bodyPr/>
        <a:lstStyle/>
        <a:p>
          <a:endParaRPr lang="en-GB"/>
        </a:p>
      </dgm:t>
    </dgm:pt>
    <dgm:pt modelId="{8C080210-E959-4E44-B278-4E13CD531BAA}">
      <dgm:prSet phldrT="[Text]"/>
      <dgm:spPr/>
      <dgm:t>
        <a:bodyPr/>
        <a:lstStyle/>
        <a:p>
          <a:r>
            <a:rPr lang="en-GB" b="1" dirty="0"/>
            <a:t>Write tests</a:t>
          </a:r>
        </a:p>
      </dgm:t>
    </dgm:pt>
    <dgm:pt modelId="{E9F735D7-0706-4D76-9D26-9011D2C82440}" type="parTrans" cxnId="{9A42F068-D314-493E-8037-9C012F115A9D}">
      <dgm:prSet/>
      <dgm:spPr/>
      <dgm:t>
        <a:bodyPr/>
        <a:lstStyle/>
        <a:p>
          <a:endParaRPr lang="en-GB"/>
        </a:p>
      </dgm:t>
    </dgm:pt>
    <dgm:pt modelId="{D711A86F-F8F0-49FA-99D2-614DA3D7B01D}" type="sibTrans" cxnId="{9A42F068-D314-493E-8037-9C012F115A9D}">
      <dgm:prSet/>
      <dgm:spPr/>
      <dgm:t>
        <a:bodyPr/>
        <a:lstStyle/>
        <a:p>
          <a:endParaRPr lang="en-GB"/>
        </a:p>
      </dgm:t>
    </dgm:pt>
    <dgm:pt modelId="{1D376780-7CDF-40CA-AC9E-89DF61BBFB16}">
      <dgm:prSet phldrT="[Text]"/>
      <dgm:spPr/>
      <dgm:t>
        <a:bodyPr/>
        <a:lstStyle/>
        <a:p>
          <a:r>
            <a:rPr lang="en-GB" dirty="0"/>
            <a:t>2</a:t>
          </a:r>
        </a:p>
      </dgm:t>
    </dgm:pt>
    <dgm:pt modelId="{791B0053-202F-4066-A085-026E346CD476}" type="parTrans" cxnId="{26EF26BC-4D78-43E3-9AF8-DCE88DB98E8D}">
      <dgm:prSet/>
      <dgm:spPr/>
      <dgm:t>
        <a:bodyPr/>
        <a:lstStyle/>
        <a:p>
          <a:endParaRPr lang="en-GB"/>
        </a:p>
      </dgm:t>
    </dgm:pt>
    <dgm:pt modelId="{6CE735DE-BB7B-4B65-984D-EA6EC8A4E346}" type="sibTrans" cxnId="{26EF26BC-4D78-43E3-9AF8-DCE88DB98E8D}">
      <dgm:prSet/>
      <dgm:spPr/>
      <dgm:t>
        <a:bodyPr/>
        <a:lstStyle/>
        <a:p>
          <a:endParaRPr lang="en-GB"/>
        </a:p>
      </dgm:t>
    </dgm:pt>
    <dgm:pt modelId="{446B2223-7C41-4D50-A275-9ADB075D3EBB}">
      <dgm:prSet phldrT="[Text]"/>
      <dgm:spPr/>
      <dgm:t>
        <a:bodyPr/>
        <a:lstStyle/>
        <a:p>
          <a:r>
            <a:rPr lang="en-GB" b="1" dirty="0"/>
            <a:t>Code</a:t>
          </a:r>
        </a:p>
      </dgm:t>
    </dgm:pt>
    <dgm:pt modelId="{6D78A427-8649-4B8E-AC99-7B3149DD4CEC}" type="parTrans" cxnId="{06659F38-F1D0-4528-A956-970CEB5E3E90}">
      <dgm:prSet/>
      <dgm:spPr/>
      <dgm:t>
        <a:bodyPr/>
        <a:lstStyle/>
        <a:p>
          <a:endParaRPr lang="en-GB"/>
        </a:p>
      </dgm:t>
    </dgm:pt>
    <dgm:pt modelId="{BAB84D7E-18F6-4C57-B1E2-AE3E333A9BA2}" type="sibTrans" cxnId="{06659F38-F1D0-4528-A956-970CEB5E3E90}">
      <dgm:prSet/>
      <dgm:spPr/>
      <dgm:t>
        <a:bodyPr/>
        <a:lstStyle/>
        <a:p>
          <a:endParaRPr lang="en-GB"/>
        </a:p>
      </dgm:t>
    </dgm:pt>
    <dgm:pt modelId="{671D4DCB-F824-488C-9C4C-482DA9C2450B}">
      <dgm:prSet phldrT="[Text]"/>
      <dgm:spPr/>
      <dgm:t>
        <a:bodyPr/>
        <a:lstStyle/>
        <a:p>
          <a:r>
            <a:rPr lang="en-GB" dirty="0"/>
            <a:t>3</a:t>
          </a:r>
        </a:p>
      </dgm:t>
    </dgm:pt>
    <dgm:pt modelId="{54437491-DE83-476E-9679-65B4847019B6}" type="parTrans" cxnId="{E2EA88AF-EAF8-4F95-A365-3E376C245CBA}">
      <dgm:prSet/>
      <dgm:spPr/>
      <dgm:t>
        <a:bodyPr/>
        <a:lstStyle/>
        <a:p>
          <a:endParaRPr lang="en-GB"/>
        </a:p>
      </dgm:t>
    </dgm:pt>
    <dgm:pt modelId="{5C6A4159-30C1-4E7F-9B3E-1C4217379E6A}" type="sibTrans" cxnId="{E2EA88AF-EAF8-4F95-A365-3E376C245CBA}">
      <dgm:prSet/>
      <dgm:spPr/>
      <dgm:t>
        <a:bodyPr/>
        <a:lstStyle/>
        <a:p>
          <a:endParaRPr lang="en-GB"/>
        </a:p>
      </dgm:t>
    </dgm:pt>
    <dgm:pt modelId="{A2651AF3-7B47-4BAC-83AE-04C4724867FE}">
      <dgm:prSet phldrT="[Text]"/>
      <dgm:spPr/>
      <dgm:t>
        <a:bodyPr/>
        <a:lstStyle/>
        <a:p>
          <a:r>
            <a:rPr lang="en-GB" b="1" dirty="0"/>
            <a:t>Refactor</a:t>
          </a:r>
        </a:p>
      </dgm:t>
    </dgm:pt>
    <dgm:pt modelId="{5FB432C0-C4DB-48A1-86FE-BDECAC2B6A79}" type="parTrans" cxnId="{A8BD60E8-CB42-4B67-BC62-CD0E55816FD2}">
      <dgm:prSet/>
      <dgm:spPr/>
      <dgm:t>
        <a:bodyPr/>
        <a:lstStyle/>
        <a:p>
          <a:endParaRPr lang="en-GB"/>
        </a:p>
      </dgm:t>
    </dgm:pt>
    <dgm:pt modelId="{CF6B1220-ECC4-4FD3-8F48-3C6E4B667C1F}" type="sibTrans" cxnId="{A8BD60E8-CB42-4B67-BC62-CD0E55816FD2}">
      <dgm:prSet/>
      <dgm:spPr/>
      <dgm:t>
        <a:bodyPr/>
        <a:lstStyle/>
        <a:p>
          <a:endParaRPr lang="en-GB"/>
        </a:p>
      </dgm:t>
    </dgm:pt>
    <dgm:pt modelId="{9A0EDFDF-9B6A-4E09-A0D7-D03C60F70B27}" type="pres">
      <dgm:prSet presAssocID="{0DC14525-B68C-4FFD-9906-E0B1AD8A7774}" presName="linearFlow" presStyleCnt="0">
        <dgm:presLayoutVars>
          <dgm:dir/>
          <dgm:animLvl val="lvl"/>
          <dgm:resizeHandles val="exact"/>
        </dgm:presLayoutVars>
      </dgm:prSet>
      <dgm:spPr/>
    </dgm:pt>
    <dgm:pt modelId="{FE1AAB57-0061-423C-A1B2-8E9B3C761791}" type="pres">
      <dgm:prSet presAssocID="{85EE6FFD-2FC2-4180-813E-57EB1492163D}" presName="composite" presStyleCnt="0"/>
      <dgm:spPr/>
    </dgm:pt>
    <dgm:pt modelId="{C3FAD1BA-E87F-4C6E-B68A-771720080920}" type="pres">
      <dgm:prSet presAssocID="{85EE6FFD-2FC2-4180-813E-57EB1492163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CC0B4F8-9745-487D-8D54-1631BE17ED06}" type="pres">
      <dgm:prSet presAssocID="{85EE6FFD-2FC2-4180-813E-57EB1492163D}" presName="descendantText" presStyleLbl="alignAcc1" presStyleIdx="0" presStyleCnt="3" custLinFactNeighborY="0">
        <dgm:presLayoutVars>
          <dgm:bulletEnabled val="1"/>
        </dgm:presLayoutVars>
      </dgm:prSet>
      <dgm:spPr/>
    </dgm:pt>
    <dgm:pt modelId="{8F26659F-D59F-4EAD-8E06-81A8ECDBE63B}" type="pres">
      <dgm:prSet presAssocID="{780C8E7D-BC1B-4AE2-9C90-4AFD7511F911}" presName="sp" presStyleCnt="0"/>
      <dgm:spPr/>
    </dgm:pt>
    <dgm:pt modelId="{5604457F-C406-4738-A70E-E7DB8E206FAC}" type="pres">
      <dgm:prSet presAssocID="{1D376780-7CDF-40CA-AC9E-89DF61BBFB16}" presName="composite" presStyleCnt="0"/>
      <dgm:spPr/>
    </dgm:pt>
    <dgm:pt modelId="{A0A90E7F-5B33-435F-848A-6E859109B25D}" type="pres">
      <dgm:prSet presAssocID="{1D376780-7CDF-40CA-AC9E-89DF61BBFB1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D562046-A829-4B2B-AA12-DE90EF8F9A8C}" type="pres">
      <dgm:prSet presAssocID="{1D376780-7CDF-40CA-AC9E-89DF61BBFB16}" presName="descendantText" presStyleLbl="alignAcc1" presStyleIdx="1" presStyleCnt="3">
        <dgm:presLayoutVars>
          <dgm:bulletEnabled val="1"/>
        </dgm:presLayoutVars>
      </dgm:prSet>
      <dgm:spPr/>
    </dgm:pt>
    <dgm:pt modelId="{056234E2-A622-47CC-ADC0-A7B2C0893496}" type="pres">
      <dgm:prSet presAssocID="{6CE735DE-BB7B-4B65-984D-EA6EC8A4E346}" presName="sp" presStyleCnt="0"/>
      <dgm:spPr/>
    </dgm:pt>
    <dgm:pt modelId="{D5086559-5348-423B-A6E5-E1559E53D214}" type="pres">
      <dgm:prSet presAssocID="{671D4DCB-F824-488C-9C4C-482DA9C2450B}" presName="composite" presStyleCnt="0"/>
      <dgm:spPr/>
    </dgm:pt>
    <dgm:pt modelId="{083E81CA-4953-4FEA-9908-EA1165F7AC1C}" type="pres">
      <dgm:prSet presAssocID="{671D4DCB-F824-488C-9C4C-482DA9C2450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A9B0B06-3F41-45E8-9268-AEDBA60F12FB}" type="pres">
      <dgm:prSet presAssocID="{671D4DCB-F824-488C-9C4C-482DA9C2450B}" presName="descendantText" presStyleLbl="alignAcc1" presStyleIdx="2" presStyleCnt="3" custLinFactNeighborY="0">
        <dgm:presLayoutVars>
          <dgm:bulletEnabled val="1"/>
        </dgm:presLayoutVars>
      </dgm:prSet>
      <dgm:spPr/>
    </dgm:pt>
  </dgm:ptLst>
  <dgm:cxnLst>
    <dgm:cxn modelId="{92CAC910-86FD-4D45-A404-3BCBC6C1A6B8}" type="presOf" srcId="{0DC14525-B68C-4FFD-9906-E0B1AD8A7774}" destId="{9A0EDFDF-9B6A-4E09-A0D7-D03C60F70B27}" srcOrd="0" destOrd="0" presId="urn:microsoft.com/office/officeart/2005/8/layout/chevron2"/>
    <dgm:cxn modelId="{06659F38-F1D0-4528-A956-970CEB5E3E90}" srcId="{1D376780-7CDF-40CA-AC9E-89DF61BBFB16}" destId="{446B2223-7C41-4D50-A275-9ADB075D3EBB}" srcOrd="0" destOrd="0" parTransId="{6D78A427-8649-4B8E-AC99-7B3149DD4CEC}" sibTransId="{BAB84D7E-18F6-4C57-B1E2-AE3E333A9BA2}"/>
    <dgm:cxn modelId="{52747D41-6E6D-4A6A-93B9-82B55F6716E4}" type="presOf" srcId="{8C080210-E959-4E44-B278-4E13CD531BAA}" destId="{1CC0B4F8-9745-487D-8D54-1631BE17ED06}" srcOrd="0" destOrd="0" presId="urn:microsoft.com/office/officeart/2005/8/layout/chevron2"/>
    <dgm:cxn modelId="{9A42F068-D314-493E-8037-9C012F115A9D}" srcId="{85EE6FFD-2FC2-4180-813E-57EB1492163D}" destId="{8C080210-E959-4E44-B278-4E13CD531BAA}" srcOrd="0" destOrd="0" parTransId="{E9F735D7-0706-4D76-9D26-9011D2C82440}" sibTransId="{D711A86F-F8F0-49FA-99D2-614DA3D7B01D}"/>
    <dgm:cxn modelId="{D2161576-5FA0-495E-9071-C64B085C9564}" type="presOf" srcId="{1D376780-7CDF-40CA-AC9E-89DF61BBFB16}" destId="{A0A90E7F-5B33-435F-848A-6E859109B25D}" srcOrd="0" destOrd="0" presId="urn:microsoft.com/office/officeart/2005/8/layout/chevron2"/>
    <dgm:cxn modelId="{AB016083-FFC2-45AA-AA71-FF3A396B9806}" type="presOf" srcId="{446B2223-7C41-4D50-A275-9ADB075D3EBB}" destId="{8D562046-A829-4B2B-AA12-DE90EF8F9A8C}" srcOrd="0" destOrd="0" presId="urn:microsoft.com/office/officeart/2005/8/layout/chevron2"/>
    <dgm:cxn modelId="{74B85090-EFA3-41F5-A3A0-58295DF1D392}" type="presOf" srcId="{85EE6FFD-2FC2-4180-813E-57EB1492163D}" destId="{C3FAD1BA-E87F-4C6E-B68A-771720080920}" srcOrd="0" destOrd="0" presId="urn:microsoft.com/office/officeart/2005/8/layout/chevron2"/>
    <dgm:cxn modelId="{E2EA88AF-EAF8-4F95-A365-3E376C245CBA}" srcId="{0DC14525-B68C-4FFD-9906-E0B1AD8A7774}" destId="{671D4DCB-F824-488C-9C4C-482DA9C2450B}" srcOrd="2" destOrd="0" parTransId="{54437491-DE83-476E-9679-65B4847019B6}" sibTransId="{5C6A4159-30C1-4E7F-9B3E-1C4217379E6A}"/>
    <dgm:cxn modelId="{26EF26BC-4D78-43E3-9AF8-DCE88DB98E8D}" srcId="{0DC14525-B68C-4FFD-9906-E0B1AD8A7774}" destId="{1D376780-7CDF-40CA-AC9E-89DF61BBFB16}" srcOrd="1" destOrd="0" parTransId="{791B0053-202F-4066-A085-026E346CD476}" sibTransId="{6CE735DE-BB7B-4B65-984D-EA6EC8A4E346}"/>
    <dgm:cxn modelId="{BA7816C5-80BE-446F-8B61-F9C49A7125B9}" srcId="{0DC14525-B68C-4FFD-9906-E0B1AD8A7774}" destId="{85EE6FFD-2FC2-4180-813E-57EB1492163D}" srcOrd="0" destOrd="0" parTransId="{68978C7C-0A75-47DD-A09F-0B219729D757}" sibTransId="{780C8E7D-BC1B-4AE2-9C90-4AFD7511F911}"/>
    <dgm:cxn modelId="{853E1DE6-9864-4965-B654-7A72A6A767BF}" type="presOf" srcId="{A2651AF3-7B47-4BAC-83AE-04C4724867FE}" destId="{CA9B0B06-3F41-45E8-9268-AEDBA60F12FB}" srcOrd="0" destOrd="0" presId="urn:microsoft.com/office/officeart/2005/8/layout/chevron2"/>
    <dgm:cxn modelId="{A8BD60E8-CB42-4B67-BC62-CD0E55816FD2}" srcId="{671D4DCB-F824-488C-9C4C-482DA9C2450B}" destId="{A2651AF3-7B47-4BAC-83AE-04C4724867FE}" srcOrd="0" destOrd="0" parTransId="{5FB432C0-C4DB-48A1-86FE-BDECAC2B6A79}" sibTransId="{CF6B1220-ECC4-4FD3-8F48-3C6E4B667C1F}"/>
    <dgm:cxn modelId="{497CCBFE-9048-4990-BC1D-37F2EE781472}" type="presOf" srcId="{671D4DCB-F824-488C-9C4C-482DA9C2450B}" destId="{083E81CA-4953-4FEA-9908-EA1165F7AC1C}" srcOrd="0" destOrd="0" presId="urn:microsoft.com/office/officeart/2005/8/layout/chevron2"/>
    <dgm:cxn modelId="{0B0351E4-9FF2-45C7-A5A6-6259639604FB}" type="presParOf" srcId="{9A0EDFDF-9B6A-4E09-A0D7-D03C60F70B27}" destId="{FE1AAB57-0061-423C-A1B2-8E9B3C761791}" srcOrd="0" destOrd="0" presId="urn:microsoft.com/office/officeart/2005/8/layout/chevron2"/>
    <dgm:cxn modelId="{9D958482-CF2D-41C0-A7A0-5B0A8BF4FD15}" type="presParOf" srcId="{FE1AAB57-0061-423C-A1B2-8E9B3C761791}" destId="{C3FAD1BA-E87F-4C6E-B68A-771720080920}" srcOrd="0" destOrd="0" presId="urn:microsoft.com/office/officeart/2005/8/layout/chevron2"/>
    <dgm:cxn modelId="{C86DB43A-B3D8-43AE-B2F0-DE241B21B79D}" type="presParOf" srcId="{FE1AAB57-0061-423C-A1B2-8E9B3C761791}" destId="{1CC0B4F8-9745-487D-8D54-1631BE17ED06}" srcOrd="1" destOrd="0" presId="urn:microsoft.com/office/officeart/2005/8/layout/chevron2"/>
    <dgm:cxn modelId="{9A8269D6-BBBB-426F-A55C-3D8182F418C4}" type="presParOf" srcId="{9A0EDFDF-9B6A-4E09-A0D7-D03C60F70B27}" destId="{8F26659F-D59F-4EAD-8E06-81A8ECDBE63B}" srcOrd="1" destOrd="0" presId="urn:microsoft.com/office/officeart/2005/8/layout/chevron2"/>
    <dgm:cxn modelId="{DD1D1AB4-55EA-4547-BF33-5DDCBBF7DACF}" type="presParOf" srcId="{9A0EDFDF-9B6A-4E09-A0D7-D03C60F70B27}" destId="{5604457F-C406-4738-A70E-E7DB8E206FAC}" srcOrd="2" destOrd="0" presId="urn:microsoft.com/office/officeart/2005/8/layout/chevron2"/>
    <dgm:cxn modelId="{795CD721-121D-48E2-B3BF-1831005ECBCD}" type="presParOf" srcId="{5604457F-C406-4738-A70E-E7DB8E206FAC}" destId="{A0A90E7F-5B33-435F-848A-6E859109B25D}" srcOrd="0" destOrd="0" presId="urn:microsoft.com/office/officeart/2005/8/layout/chevron2"/>
    <dgm:cxn modelId="{7174048D-4693-46AE-B715-DE0649785EDC}" type="presParOf" srcId="{5604457F-C406-4738-A70E-E7DB8E206FAC}" destId="{8D562046-A829-4B2B-AA12-DE90EF8F9A8C}" srcOrd="1" destOrd="0" presId="urn:microsoft.com/office/officeart/2005/8/layout/chevron2"/>
    <dgm:cxn modelId="{C46842EA-D45E-4A96-9916-E4A72615CCE6}" type="presParOf" srcId="{9A0EDFDF-9B6A-4E09-A0D7-D03C60F70B27}" destId="{056234E2-A622-47CC-ADC0-A7B2C0893496}" srcOrd="3" destOrd="0" presId="urn:microsoft.com/office/officeart/2005/8/layout/chevron2"/>
    <dgm:cxn modelId="{C0414810-2754-49DC-8160-FEED851C6E42}" type="presParOf" srcId="{9A0EDFDF-9B6A-4E09-A0D7-D03C60F70B27}" destId="{D5086559-5348-423B-A6E5-E1559E53D214}" srcOrd="4" destOrd="0" presId="urn:microsoft.com/office/officeart/2005/8/layout/chevron2"/>
    <dgm:cxn modelId="{6EC5B9B7-2313-48FC-AE31-4B8042C4B130}" type="presParOf" srcId="{D5086559-5348-423B-A6E5-E1559E53D214}" destId="{083E81CA-4953-4FEA-9908-EA1165F7AC1C}" srcOrd="0" destOrd="0" presId="urn:microsoft.com/office/officeart/2005/8/layout/chevron2"/>
    <dgm:cxn modelId="{02FDE55E-FE4D-4BAF-82CD-974EB92BA5F7}" type="presParOf" srcId="{D5086559-5348-423B-A6E5-E1559E53D214}" destId="{CA9B0B06-3F41-45E8-9268-AEDBA60F12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5BC8204-9408-4D1D-BACA-A810EC0D65AC}" type="doc">
      <dgm:prSet loTypeId="urn:microsoft.com/office/officeart/2005/8/layout/list1" loCatId="list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E63B5E6-8A00-457D-80D8-8796BC4C3660}">
      <dgm:prSet/>
      <dgm:spPr/>
      <dgm:t>
        <a:bodyPr/>
        <a:lstStyle/>
        <a:p>
          <a:r>
            <a:rPr lang="en-GB"/>
            <a:t>Mock:</a:t>
          </a:r>
          <a:endParaRPr lang="en-US"/>
        </a:p>
      </dgm:t>
    </dgm:pt>
    <dgm:pt modelId="{1670DF6F-9FFF-4748-B083-B759125E1438}" type="parTrans" cxnId="{E5E46D05-8A46-4581-8B06-4569AF80C610}">
      <dgm:prSet/>
      <dgm:spPr/>
      <dgm:t>
        <a:bodyPr/>
        <a:lstStyle/>
        <a:p>
          <a:endParaRPr lang="en-US"/>
        </a:p>
      </dgm:t>
    </dgm:pt>
    <dgm:pt modelId="{7523D004-1BED-48C7-AEB3-08DC641F2A3D}" type="sibTrans" cxnId="{E5E46D05-8A46-4581-8B06-4569AF80C610}">
      <dgm:prSet/>
      <dgm:spPr/>
      <dgm:t>
        <a:bodyPr/>
        <a:lstStyle/>
        <a:p>
          <a:endParaRPr lang="en-US"/>
        </a:p>
      </dgm:t>
    </dgm:pt>
    <dgm:pt modelId="{E1D6E7AA-5928-4739-A87D-0C084863972B}">
      <dgm:prSet/>
      <dgm:spPr/>
      <dgm:t>
        <a:bodyPr/>
        <a:lstStyle/>
        <a:p>
          <a:r>
            <a:rPr lang="en-GB" dirty="0"/>
            <a:t>When your class interacts with the system</a:t>
          </a:r>
          <a:endParaRPr lang="en-US" dirty="0"/>
        </a:p>
      </dgm:t>
    </dgm:pt>
    <dgm:pt modelId="{163EC8CB-CD21-4D72-A9E2-2D0F366E580E}" type="parTrans" cxnId="{05C1294F-EAF5-43D4-8843-5E91AEAA1975}">
      <dgm:prSet/>
      <dgm:spPr/>
      <dgm:t>
        <a:bodyPr/>
        <a:lstStyle/>
        <a:p>
          <a:endParaRPr lang="en-US"/>
        </a:p>
      </dgm:t>
    </dgm:pt>
    <dgm:pt modelId="{2A0ECCED-CCE9-44E5-91D7-7D5FDD1161AE}" type="sibTrans" cxnId="{05C1294F-EAF5-43D4-8843-5E91AEAA1975}">
      <dgm:prSet/>
      <dgm:spPr/>
      <dgm:t>
        <a:bodyPr/>
        <a:lstStyle/>
        <a:p>
          <a:endParaRPr lang="en-US"/>
        </a:p>
      </dgm:t>
    </dgm:pt>
    <dgm:pt modelId="{84BDD0D5-0871-4C41-855E-4E210728FD81}">
      <dgm:prSet/>
      <dgm:spPr/>
      <dgm:t>
        <a:bodyPr/>
        <a:lstStyle/>
        <a:p>
          <a:r>
            <a:rPr lang="en-GB" dirty="0"/>
            <a:t>Created using MOQ frameworks</a:t>
          </a:r>
          <a:br>
            <a:rPr lang="en-GB" dirty="0"/>
          </a:br>
          <a:endParaRPr lang="en-US" dirty="0"/>
        </a:p>
      </dgm:t>
    </dgm:pt>
    <dgm:pt modelId="{86E62B72-3303-4E6D-8ACB-5516AD97B28A}" type="parTrans" cxnId="{E4E85906-DF47-4A59-BDB8-4F36905122F5}">
      <dgm:prSet/>
      <dgm:spPr/>
      <dgm:t>
        <a:bodyPr/>
        <a:lstStyle/>
        <a:p>
          <a:endParaRPr lang="en-US"/>
        </a:p>
      </dgm:t>
    </dgm:pt>
    <dgm:pt modelId="{CBB83A59-3AE8-4824-8F47-F4B2BDCA1218}" type="sibTrans" cxnId="{E4E85906-DF47-4A59-BDB8-4F36905122F5}">
      <dgm:prSet/>
      <dgm:spPr/>
      <dgm:t>
        <a:bodyPr/>
        <a:lstStyle/>
        <a:p>
          <a:endParaRPr lang="en-US"/>
        </a:p>
      </dgm:t>
    </dgm:pt>
    <dgm:pt modelId="{ABD85B04-C560-447F-9792-48EA5C069C1D}">
      <dgm:prSet/>
      <dgm:spPr/>
      <dgm:t>
        <a:bodyPr/>
        <a:lstStyle/>
        <a:p>
          <a:r>
            <a:rPr lang="en-GB" dirty="0"/>
            <a:t>Can provide the same functionality as the Stub, but Stubs are easier to create</a:t>
          </a:r>
          <a:br>
            <a:rPr lang="en-GB" dirty="0"/>
          </a:br>
          <a:endParaRPr lang="en-US" dirty="0"/>
        </a:p>
      </dgm:t>
    </dgm:pt>
    <dgm:pt modelId="{BF84F71F-2FF5-476F-B889-6DBDA63FBC6C}" type="parTrans" cxnId="{D81E50F6-A574-4B3A-9036-135A7E3D07F5}">
      <dgm:prSet/>
      <dgm:spPr/>
      <dgm:t>
        <a:bodyPr/>
        <a:lstStyle/>
        <a:p>
          <a:endParaRPr lang="en-US"/>
        </a:p>
      </dgm:t>
    </dgm:pt>
    <dgm:pt modelId="{612F8BE1-CA5C-43D7-8AC5-5298E59A595E}" type="sibTrans" cxnId="{D81E50F6-A574-4B3A-9036-135A7E3D07F5}">
      <dgm:prSet/>
      <dgm:spPr/>
      <dgm:t>
        <a:bodyPr/>
        <a:lstStyle/>
        <a:p>
          <a:endParaRPr lang="en-US"/>
        </a:p>
      </dgm:t>
    </dgm:pt>
    <dgm:pt modelId="{8761353B-C04B-4BE8-904A-C76B346A8B02}">
      <dgm:prSet/>
      <dgm:spPr/>
      <dgm:t>
        <a:bodyPr/>
        <a:lstStyle/>
        <a:p>
          <a:r>
            <a:rPr lang="en-GB" dirty="0"/>
            <a:t>They could create the same functionality as the class under test</a:t>
          </a:r>
          <a:endParaRPr lang="en-US" dirty="0"/>
        </a:p>
      </dgm:t>
    </dgm:pt>
    <dgm:pt modelId="{7DF3B5C6-4067-46AD-8ECA-3F9D84735935}" type="parTrans" cxnId="{C3AE7390-13AB-4058-BF37-18C80155F90F}">
      <dgm:prSet/>
      <dgm:spPr/>
      <dgm:t>
        <a:bodyPr/>
        <a:lstStyle/>
        <a:p>
          <a:endParaRPr lang="en-US"/>
        </a:p>
      </dgm:t>
    </dgm:pt>
    <dgm:pt modelId="{A17F593C-D086-4802-BEB3-3813EC023D26}" type="sibTrans" cxnId="{C3AE7390-13AB-4058-BF37-18C80155F90F}">
      <dgm:prSet/>
      <dgm:spPr/>
      <dgm:t>
        <a:bodyPr/>
        <a:lstStyle/>
        <a:p>
          <a:endParaRPr lang="en-US"/>
        </a:p>
      </dgm:t>
    </dgm:pt>
    <dgm:pt modelId="{9096D26D-A74E-4BA7-A02F-DD17FAB5FC14}">
      <dgm:prSet/>
      <dgm:spPr/>
      <dgm:t>
        <a:bodyPr/>
        <a:lstStyle/>
        <a:p>
          <a:r>
            <a:rPr lang="en-GB"/>
            <a:t>Fake:</a:t>
          </a:r>
          <a:endParaRPr lang="en-US"/>
        </a:p>
      </dgm:t>
    </dgm:pt>
    <dgm:pt modelId="{E995ED6D-9310-4FBA-94F3-88E6F81D016E}" type="parTrans" cxnId="{6344BE1E-6A96-4575-9B36-C6DD94F6A95F}">
      <dgm:prSet/>
      <dgm:spPr/>
      <dgm:t>
        <a:bodyPr/>
        <a:lstStyle/>
        <a:p>
          <a:endParaRPr lang="en-US"/>
        </a:p>
      </dgm:t>
    </dgm:pt>
    <dgm:pt modelId="{AA6D4DAE-4412-464A-87F7-1197B42BF73B}" type="sibTrans" cxnId="{6344BE1E-6A96-4575-9B36-C6DD94F6A95F}">
      <dgm:prSet/>
      <dgm:spPr/>
      <dgm:t>
        <a:bodyPr/>
        <a:lstStyle/>
        <a:p>
          <a:endParaRPr lang="en-US"/>
        </a:p>
      </dgm:t>
    </dgm:pt>
    <dgm:pt modelId="{F65CB096-CE8D-4636-BE0A-5B9A7029025B}">
      <dgm:prSet/>
      <dgm:spPr/>
      <dgm:t>
        <a:bodyPr/>
        <a:lstStyle/>
        <a:p>
          <a:r>
            <a:rPr lang="en-GB" dirty="0"/>
            <a:t>Stands for the real object</a:t>
          </a:r>
          <a:endParaRPr lang="en-US" dirty="0"/>
        </a:p>
      </dgm:t>
    </dgm:pt>
    <dgm:pt modelId="{C4378F0A-2938-4F41-AECA-632B5E9F1DC8}" type="parTrans" cxnId="{333D299D-1FEF-4176-8092-156D370A250E}">
      <dgm:prSet/>
      <dgm:spPr/>
      <dgm:t>
        <a:bodyPr/>
        <a:lstStyle/>
        <a:p>
          <a:endParaRPr lang="en-US"/>
        </a:p>
      </dgm:t>
    </dgm:pt>
    <dgm:pt modelId="{CFEEE2BA-9B8F-477C-8867-9DF083835E4B}" type="sibTrans" cxnId="{333D299D-1FEF-4176-8092-156D370A250E}">
      <dgm:prSet/>
      <dgm:spPr/>
      <dgm:t>
        <a:bodyPr/>
        <a:lstStyle/>
        <a:p>
          <a:endParaRPr lang="en-US"/>
        </a:p>
      </dgm:t>
    </dgm:pt>
    <dgm:pt modelId="{F9283DED-C667-47F6-BE60-598C929C0E21}">
      <dgm:prSet/>
      <dgm:spPr/>
      <dgm:t>
        <a:bodyPr/>
        <a:lstStyle/>
        <a:p>
          <a:r>
            <a:rPr lang="en-GB" dirty="0"/>
            <a:t>Use this when creating the mock object is too hard. For example, when it supports events</a:t>
          </a:r>
          <a:endParaRPr lang="en-US" dirty="0"/>
        </a:p>
      </dgm:t>
    </dgm:pt>
    <dgm:pt modelId="{C9139740-7CC9-4537-897D-497235914693}" type="parTrans" cxnId="{9E5D8B02-1FD1-43EB-8979-3EF3399E93AC}">
      <dgm:prSet/>
      <dgm:spPr/>
      <dgm:t>
        <a:bodyPr/>
        <a:lstStyle/>
        <a:p>
          <a:endParaRPr lang="en-US"/>
        </a:p>
      </dgm:t>
    </dgm:pt>
    <dgm:pt modelId="{3303BB3F-B564-41CE-91B3-59704C3D6F3D}" type="sibTrans" cxnId="{9E5D8B02-1FD1-43EB-8979-3EF3399E93AC}">
      <dgm:prSet/>
      <dgm:spPr/>
      <dgm:t>
        <a:bodyPr/>
        <a:lstStyle/>
        <a:p>
          <a:endParaRPr lang="en-US"/>
        </a:p>
      </dgm:t>
    </dgm:pt>
    <dgm:pt modelId="{F4C20A18-6A3C-40B5-A4EB-7FDE1055A319}" type="pres">
      <dgm:prSet presAssocID="{15BC8204-9408-4D1D-BACA-A810EC0D65AC}" presName="linear" presStyleCnt="0">
        <dgm:presLayoutVars>
          <dgm:dir/>
          <dgm:animLvl val="lvl"/>
          <dgm:resizeHandles val="exact"/>
        </dgm:presLayoutVars>
      </dgm:prSet>
      <dgm:spPr/>
    </dgm:pt>
    <dgm:pt modelId="{99E544C0-E142-4C80-95E4-99BC51929C29}" type="pres">
      <dgm:prSet presAssocID="{CE63B5E6-8A00-457D-80D8-8796BC4C3660}" presName="parentLin" presStyleCnt="0"/>
      <dgm:spPr/>
    </dgm:pt>
    <dgm:pt modelId="{CC4A3CDF-C815-4091-8DCA-591F898178D3}" type="pres">
      <dgm:prSet presAssocID="{CE63B5E6-8A00-457D-80D8-8796BC4C3660}" presName="parentLeftMargin" presStyleLbl="node1" presStyleIdx="0" presStyleCnt="2"/>
      <dgm:spPr/>
    </dgm:pt>
    <dgm:pt modelId="{183030B9-2361-42CE-833E-703B2AD0FF09}" type="pres">
      <dgm:prSet presAssocID="{CE63B5E6-8A00-457D-80D8-8796BC4C366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7B5E024-EC5A-4D03-AB9E-D21F0AEB0EC0}" type="pres">
      <dgm:prSet presAssocID="{CE63B5E6-8A00-457D-80D8-8796BC4C3660}" presName="negativeSpace" presStyleCnt="0"/>
      <dgm:spPr/>
    </dgm:pt>
    <dgm:pt modelId="{BD166D65-4EF9-46E6-8B4C-61A29793009D}" type="pres">
      <dgm:prSet presAssocID="{CE63B5E6-8A00-457D-80D8-8796BC4C3660}" presName="childText" presStyleLbl="conFgAcc1" presStyleIdx="0" presStyleCnt="2">
        <dgm:presLayoutVars>
          <dgm:bulletEnabled val="1"/>
        </dgm:presLayoutVars>
      </dgm:prSet>
      <dgm:spPr/>
    </dgm:pt>
    <dgm:pt modelId="{D3C06758-81FD-44B5-B5F6-1EAB9C3D0B35}" type="pres">
      <dgm:prSet presAssocID="{7523D004-1BED-48C7-AEB3-08DC641F2A3D}" presName="spaceBetweenRectangles" presStyleCnt="0"/>
      <dgm:spPr/>
    </dgm:pt>
    <dgm:pt modelId="{FAC8AF8A-0108-47EF-B8D5-BB4DB3FA30A1}" type="pres">
      <dgm:prSet presAssocID="{9096D26D-A74E-4BA7-A02F-DD17FAB5FC14}" presName="parentLin" presStyleCnt="0"/>
      <dgm:spPr/>
    </dgm:pt>
    <dgm:pt modelId="{FB0EB606-57F8-4A90-A17D-4E52401324E1}" type="pres">
      <dgm:prSet presAssocID="{9096D26D-A74E-4BA7-A02F-DD17FAB5FC14}" presName="parentLeftMargin" presStyleLbl="node1" presStyleIdx="0" presStyleCnt="2"/>
      <dgm:spPr/>
    </dgm:pt>
    <dgm:pt modelId="{07E5F2BB-62F6-4B6E-ACD3-44F3B22EF204}" type="pres">
      <dgm:prSet presAssocID="{9096D26D-A74E-4BA7-A02F-DD17FAB5FC1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0F7D448-7D40-45F5-9EEB-FF71A0C0781B}" type="pres">
      <dgm:prSet presAssocID="{9096D26D-A74E-4BA7-A02F-DD17FAB5FC14}" presName="negativeSpace" presStyleCnt="0"/>
      <dgm:spPr/>
    </dgm:pt>
    <dgm:pt modelId="{514C6BDF-1FAD-4CCA-8C8F-12531BB44CFC}" type="pres">
      <dgm:prSet presAssocID="{9096D26D-A74E-4BA7-A02F-DD17FAB5FC1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3C2F101-3699-4042-97AE-4387E34DA6FD}" type="presOf" srcId="{15BC8204-9408-4D1D-BACA-A810EC0D65AC}" destId="{F4C20A18-6A3C-40B5-A4EB-7FDE1055A319}" srcOrd="0" destOrd="0" presId="urn:microsoft.com/office/officeart/2005/8/layout/list1"/>
    <dgm:cxn modelId="{9E5D8B02-1FD1-43EB-8979-3EF3399E93AC}" srcId="{9096D26D-A74E-4BA7-A02F-DD17FAB5FC14}" destId="{F9283DED-C667-47F6-BE60-598C929C0E21}" srcOrd="1" destOrd="0" parTransId="{C9139740-7CC9-4537-897D-497235914693}" sibTransId="{3303BB3F-B564-41CE-91B3-59704C3D6F3D}"/>
    <dgm:cxn modelId="{E5E46D05-8A46-4581-8B06-4569AF80C610}" srcId="{15BC8204-9408-4D1D-BACA-A810EC0D65AC}" destId="{CE63B5E6-8A00-457D-80D8-8796BC4C3660}" srcOrd="0" destOrd="0" parTransId="{1670DF6F-9FFF-4748-B083-B759125E1438}" sibTransId="{7523D004-1BED-48C7-AEB3-08DC641F2A3D}"/>
    <dgm:cxn modelId="{E4E85906-DF47-4A59-BDB8-4F36905122F5}" srcId="{CE63B5E6-8A00-457D-80D8-8796BC4C3660}" destId="{84BDD0D5-0871-4C41-855E-4E210728FD81}" srcOrd="1" destOrd="0" parTransId="{86E62B72-3303-4E6D-8ACB-5516AD97B28A}" sibTransId="{CBB83A59-3AE8-4824-8F47-F4B2BDCA1218}"/>
    <dgm:cxn modelId="{6344BE1E-6A96-4575-9B36-C6DD94F6A95F}" srcId="{15BC8204-9408-4D1D-BACA-A810EC0D65AC}" destId="{9096D26D-A74E-4BA7-A02F-DD17FAB5FC14}" srcOrd="1" destOrd="0" parTransId="{E995ED6D-9310-4FBA-94F3-88E6F81D016E}" sibTransId="{AA6D4DAE-4412-464A-87F7-1197B42BF73B}"/>
    <dgm:cxn modelId="{2A7A7C22-9816-4E78-8564-F0E8ECD6E346}" type="presOf" srcId="{CE63B5E6-8A00-457D-80D8-8796BC4C3660}" destId="{CC4A3CDF-C815-4091-8DCA-591F898178D3}" srcOrd="0" destOrd="0" presId="urn:microsoft.com/office/officeart/2005/8/layout/list1"/>
    <dgm:cxn modelId="{25B4C823-54CC-4EEB-9F26-24EC4046FE62}" type="presOf" srcId="{9096D26D-A74E-4BA7-A02F-DD17FAB5FC14}" destId="{FB0EB606-57F8-4A90-A17D-4E52401324E1}" srcOrd="0" destOrd="0" presId="urn:microsoft.com/office/officeart/2005/8/layout/list1"/>
    <dgm:cxn modelId="{EEEDEF2A-1959-4891-A862-E77A70C23541}" type="presOf" srcId="{E1D6E7AA-5928-4739-A87D-0C084863972B}" destId="{BD166D65-4EF9-46E6-8B4C-61A29793009D}" srcOrd="0" destOrd="0" presId="urn:microsoft.com/office/officeart/2005/8/layout/list1"/>
    <dgm:cxn modelId="{628E342E-BE65-412D-B726-6FEEC6E771F3}" type="presOf" srcId="{F65CB096-CE8D-4636-BE0A-5B9A7029025B}" destId="{514C6BDF-1FAD-4CCA-8C8F-12531BB44CFC}" srcOrd="0" destOrd="0" presId="urn:microsoft.com/office/officeart/2005/8/layout/list1"/>
    <dgm:cxn modelId="{620DBB2F-88DF-495A-9D3D-CF060544F29B}" type="presOf" srcId="{CE63B5E6-8A00-457D-80D8-8796BC4C3660}" destId="{183030B9-2361-42CE-833E-703B2AD0FF09}" srcOrd="1" destOrd="0" presId="urn:microsoft.com/office/officeart/2005/8/layout/list1"/>
    <dgm:cxn modelId="{7E7A534B-D7C4-468D-998C-6F82F6267952}" type="presOf" srcId="{F9283DED-C667-47F6-BE60-598C929C0E21}" destId="{514C6BDF-1FAD-4CCA-8C8F-12531BB44CFC}" srcOrd="0" destOrd="1" presId="urn:microsoft.com/office/officeart/2005/8/layout/list1"/>
    <dgm:cxn modelId="{05C1294F-EAF5-43D4-8843-5E91AEAA1975}" srcId="{CE63B5E6-8A00-457D-80D8-8796BC4C3660}" destId="{E1D6E7AA-5928-4739-A87D-0C084863972B}" srcOrd="0" destOrd="0" parTransId="{163EC8CB-CD21-4D72-A9E2-2D0F366E580E}" sibTransId="{2A0ECCED-CCE9-44E5-91D7-7D5FDD1161AE}"/>
    <dgm:cxn modelId="{A81B5083-97AA-478D-911F-6840C804A070}" type="presOf" srcId="{84BDD0D5-0871-4C41-855E-4E210728FD81}" destId="{BD166D65-4EF9-46E6-8B4C-61A29793009D}" srcOrd="0" destOrd="1" presId="urn:microsoft.com/office/officeart/2005/8/layout/list1"/>
    <dgm:cxn modelId="{C3AE7390-13AB-4058-BF37-18C80155F90F}" srcId="{CE63B5E6-8A00-457D-80D8-8796BC4C3660}" destId="{8761353B-C04B-4BE8-904A-C76B346A8B02}" srcOrd="3" destOrd="0" parTransId="{7DF3B5C6-4067-46AD-8ECA-3F9D84735935}" sibTransId="{A17F593C-D086-4802-BEB3-3813EC023D26}"/>
    <dgm:cxn modelId="{333D299D-1FEF-4176-8092-156D370A250E}" srcId="{9096D26D-A74E-4BA7-A02F-DD17FAB5FC14}" destId="{F65CB096-CE8D-4636-BE0A-5B9A7029025B}" srcOrd="0" destOrd="0" parTransId="{C4378F0A-2938-4F41-AECA-632B5E9F1DC8}" sibTransId="{CFEEE2BA-9B8F-477C-8867-9DF083835E4B}"/>
    <dgm:cxn modelId="{942636AC-BBD5-478B-AAED-D0285D5D4711}" type="presOf" srcId="{9096D26D-A74E-4BA7-A02F-DD17FAB5FC14}" destId="{07E5F2BB-62F6-4B6E-ACD3-44F3B22EF204}" srcOrd="1" destOrd="0" presId="urn:microsoft.com/office/officeart/2005/8/layout/list1"/>
    <dgm:cxn modelId="{0C8438D4-3768-4F5F-8C8C-E621687C1421}" type="presOf" srcId="{8761353B-C04B-4BE8-904A-C76B346A8B02}" destId="{BD166D65-4EF9-46E6-8B4C-61A29793009D}" srcOrd="0" destOrd="3" presId="urn:microsoft.com/office/officeart/2005/8/layout/list1"/>
    <dgm:cxn modelId="{0F82F8D5-49BC-499D-9CE2-A590B3148445}" type="presOf" srcId="{ABD85B04-C560-447F-9792-48EA5C069C1D}" destId="{BD166D65-4EF9-46E6-8B4C-61A29793009D}" srcOrd="0" destOrd="2" presId="urn:microsoft.com/office/officeart/2005/8/layout/list1"/>
    <dgm:cxn modelId="{D81E50F6-A574-4B3A-9036-135A7E3D07F5}" srcId="{CE63B5E6-8A00-457D-80D8-8796BC4C3660}" destId="{ABD85B04-C560-447F-9792-48EA5C069C1D}" srcOrd="2" destOrd="0" parTransId="{BF84F71F-2FF5-476F-B889-6DBDA63FBC6C}" sibTransId="{612F8BE1-CA5C-43D7-8AC5-5298E59A595E}"/>
    <dgm:cxn modelId="{4B0A4656-E657-4825-8EC3-878A8ABD0AAA}" type="presParOf" srcId="{F4C20A18-6A3C-40B5-A4EB-7FDE1055A319}" destId="{99E544C0-E142-4C80-95E4-99BC51929C29}" srcOrd="0" destOrd="0" presId="urn:microsoft.com/office/officeart/2005/8/layout/list1"/>
    <dgm:cxn modelId="{BA2DA784-AC37-49BC-983E-B96795E43052}" type="presParOf" srcId="{99E544C0-E142-4C80-95E4-99BC51929C29}" destId="{CC4A3CDF-C815-4091-8DCA-591F898178D3}" srcOrd="0" destOrd="0" presId="urn:microsoft.com/office/officeart/2005/8/layout/list1"/>
    <dgm:cxn modelId="{969F7141-BD70-4BA1-87B5-D719CB908A30}" type="presParOf" srcId="{99E544C0-E142-4C80-95E4-99BC51929C29}" destId="{183030B9-2361-42CE-833E-703B2AD0FF09}" srcOrd="1" destOrd="0" presId="urn:microsoft.com/office/officeart/2005/8/layout/list1"/>
    <dgm:cxn modelId="{9084049B-B53B-45E9-98D9-A932B2FBFA29}" type="presParOf" srcId="{F4C20A18-6A3C-40B5-A4EB-7FDE1055A319}" destId="{F7B5E024-EC5A-4D03-AB9E-D21F0AEB0EC0}" srcOrd="1" destOrd="0" presId="urn:microsoft.com/office/officeart/2005/8/layout/list1"/>
    <dgm:cxn modelId="{367EB2D4-F151-48B6-A0F2-067F161D9FAE}" type="presParOf" srcId="{F4C20A18-6A3C-40B5-A4EB-7FDE1055A319}" destId="{BD166D65-4EF9-46E6-8B4C-61A29793009D}" srcOrd="2" destOrd="0" presId="urn:microsoft.com/office/officeart/2005/8/layout/list1"/>
    <dgm:cxn modelId="{B47F99E9-3663-433B-BBCC-8DDFEDD9F207}" type="presParOf" srcId="{F4C20A18-6A3C-40B5-A4EB-7FDE1055A319}" destId="{D3C06758-81FD-44B5-B5F6-1EAB9C3D0B35}" srcOrd="3" destOrd="0" presId="urn:microsoft.com/office/officeart/2005/8/layout/list1"/>
    <dgm:cxn modelId="{5F44F2B1-8C05-4EC7-B913-D3C6617C5E2D}" type="presParOf" srcId="{F4C20A18-6A3C-40B5-A4EB-7FDE1055A319}" destId="{FAC8AF8A-0108-47EF-B8D5-BB4DB3FA30A1}" srcOrd="4" destOrd="0" presId="urn:microsoft.com/office/officeart/2005/8/layout/list1"/>
    <dgm:cxn modelId="{A8C0195A-F34C-4F24-A319-3DACA1002D67}" type="presParOf" srcId="{FAC8AF8A-0108-47EF-B8D5-BB4DB3FA30A1}" destId="{FB0EB606-57F8-4A90-A17D-4E52401324E1}" srcOrd="0" destOrd="0" presId="urn:microsoft.com/office/officeart/2005/8/layout/list1"/>
    <dgm:cxn modelId="{90F7BFDF-F306-46C7-BBB4-270D8396FFB3}" type="presParOf" srcId="{FAC8AF8A-0108-47EF-B8D5-BB4DB3FA30A1}" destId="{07E5F2BB-62F6-4B6E-ACD3-44F3B22EF204}" srcOrd="1" destOrd="0" presId="urn:microsoft.com/office/officeart/2005/8/layout/list1"/>
    <dgm:cxn modelId="{5538941F-EDAC-45A4-8EA5-8EE40BE153B3}" type="presParOf" srcId="{F4C20A18-6A3C-40B5-A4EB-7FDE1055A319}" destId="{50F7D448-7D40-45F5-9EEB-FF71A0C0781B}" srcOrd="5" destOrd="0" presId="urn:microsoft.com/office/officeart/2005/8/layout/list1"/>
    <dgm:cxn modelId="{91BC493F-4F34-44F8-8B4C-8696D7BE70DD}" type="presParOf" srcId="{F4C20A18-6A3C-40B5-A4EB-7FDE1055A319}" destId="{514C6BDF-1FAD-4CCA-8C8F-12531BB44CFC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AD1BA-E87F-4C6E-B68A-771720080920}">
      <dsp:nvSpPr>
        <dsp:cNvPr id="0" name=""/>
        <dsp:cNvSpPr/>
      </dsp:nvSpPr>
      <dsp:spPr>
        <a:xfrm rot="5400000">
          <a:off x="-141545" y="141949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30677"/>
        <a:ext cx="660545" cy="283091"/>
      </dsp:txXfrm>
    </dsp:sp>
    <dsp:sp modelId="{1CC0B4F8-9745-487D-8D54-1631BE17ED06}">
      <dsp:nvSpPr>
        <dsp:cNvPr id="0" name=""/>
        <dsp:cNvSpPr/>
      </dsp:nvSpPr>
      <dsp:spPr>
        <a:xfrm rot="5400000">
          <a:off x="1488834" y="-827885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Code</a:t>
          </a:r>
        </a:p>
      </dsp:txBody>
      <dsp:txXfrm rot="-5400000">
        <a:off x="660545" y="30346"/>
        <a:ext cx="2239999" cy="553479"/>
      </dsp:txXfrm>
    </dsp:sp>
    <dsp:sp modelId="{A0A90E7F-5B33-435F-848A-6E859109B25D}">
      <dsp:nvSpPr>
        <dsp:cNvPr id="0" name=""/>
        <dsp:cNvSpPr/>
      </dsp:nvSpPr>
      <dsp:spPr>
        <a:xfrm rot="5400000">
          <a:off x="-141545" y="876074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064802"/>
        <a:ext cx="660545" cy="283091"/>
      </dsp:txXfrm>
    </dsp:sp>
    <dsp:sp modelId="{8D562046-A829-4B2B-AA12-DE90EF8F9A8C}">
      <dsp:nvSpPr>
        <dsp:cNvPr id="0" name=""/>
        <dsp:cNvSpPr/>
      </dsp:nvSpPr>
      <dsp:spPr>
        <a:xfrm rot="5400000">
          <a:off x="1488834" y="-93760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Test</a:t>
          </a:r>
        </a:p>
      </dsp:txBody>
      <dsp:txXfrm rot="-5400000">
        <a:off x="660545" y="764471"/>
        <a:ext cx="2239999" cy="553479"/>
      </dsp:txXfrm>
    </dsp:sp>
    <dsp:sp modelId="{083E81CA-4953-4FEA-9908-EA1165F7AC1C}">
      <dsp:nvSpPr>
        <dsp:cNvPr id="0" name=""/>
        <dsp:cNvSpPr/>
      </dsp:nvSpPr>
      <dsp:spPr>
        <a:xfrm rot="5400000">
          <a:off x="-141545" y="1610199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798927"/>
        <a:ext cx="660545" cy="283091"/>
      </dsp:txXfrm>
    </dsp:sp>
    <dsp:sp modelId="{CA9B0B06-3F41-45E8-9268-AEDBA60F12FB}">
      <dsp:nvSpPr>
        <dsp:cNvPr id="0" name=""/>
        <dsp:cNvSpPr/>
      </dsp:nvSpPr>
      <dsp:spPr>
        <a:xfrm rot="5400000">
          <a:off x="1488834" y="640365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Refactor</a:t>
          </a:r>
        </a:p>
      </dsp:txBody>
      <dsp:txXfrm rot="-5400000">
        <a:off x="660545" y="1498596"/>
        <a:ext cx="2239999" cy="553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AD1BA-E87F-4C6E-B68A-771720080920}">
      <dsp:nvSpPr>
        <dsp:cNvPr id="0" name=""/>
        <dsp:cNvSpPr/>
      </dsp:nvSpPr>
      <dsp:spPr>
        <a:xfrm rot="5400000">
          <a:off x="-141545" y="141949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30677"/>
        <a:ext cx="660545" cy="283091"/>
      </dsp:txXfrm>
    </dsp:sp>
    <dsp:sp modelId="{1CC0B4F8-9745-487D-8D54-1631BE17ED06}">
      <dsp:nvSpPr>
        <dsp:cNvPr id="0" name=""/>
        <dsp:cNvSpPr/>
      </dsp:nvSpPr>
      <dsp:spPr>
        <a:xfrm rot="5400000">
          <a:off x="1488834" y="-827885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Write tests</a:t>
          </a:r>
        </a:p>
      </dsp:txBody>
      <dsp:txXfrm rot="-5400000">
        <a:off x="660545" y="30346"/>
        <a:ext cx="2239999" cy="553479"/>
      </dsp:txXfrm>
    </dsp:sp>
    <dsp:sp modelId="{A0A90E7F-5B33-435F-848A-6E859109B25D}">
      <dsp:nvSpPr>
        <dsp:cNvPr id="0" name=""/>
        <dsp:cNvSpPr/>
      </dsp:nvSpPr>
      <dsp:spPr>
        <a:xfrm rot="5400000">
          <a:off x="-141545" y="876074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064802"/>
        <a:ext cx="660545" cy="283091"/>
      </dsp:txXfrm>
    </dsp:sp>
    <dsp:sp modelId="{8D562046-A829-4B2B-AA12-DE90EF8F9A8C}">
      <dsp:nvSpPr>
        <dsp:cNvPr id="0" name=""/>
        <dsp:cNvSpPr/>
      </dsp:nvSpPr>
      <dsp:spPr>
        <a:xfrm rot="5400000">
          <a:off x="1488834" y="-93760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Code</a:t>
          </a:r>
        </a:p>
      </dsp:txBody>
      <dsp:txXfrm rot="-5400000">
        <a:off x="660545" y="764471"/>
        <a:ext cx="2239999" cy="553479"/>
      </dsp:txXfrm>
    </dsp:sp>
    <dsp:sp modelId="{083E81CA-4953-4FEA-9908-EA1165F7AC1C}">
      <dsp:nvSpPr>
        <dsp:cNvPr id="0" name=""/>
        <dsp:cNvSpPr/>
      </dsp:nvSpPr>
      <dsp:spPr>
        <a:xfrm rot="5400000">
          <a:off x="-141545" y="1610199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798927"/>
        <a:ext cx="660545" cy="283091"/>
      </dsp:txXfrm>
    </dsp:sp>
    <dsp:sp modelId="{CA9B0B06-3F41-45E8-9268-AEDBA60F12FB}">
      <dsp:nvSpPr>
        <dsp:cNvPr id="0" name=""/>
        <dsp:cNvSpPr/>
      </dsp:nvSpPr>
      <dsp:spPr>
        <a:xfrm rot="5400000">
          <a:off x="1488834" y="640365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Refactor</a:t>
          </a:r>
        </a:p>
      </dsp:txBody>
      <dsp:txXfrm rot="-5400000">
        <a:off x="660545" y="1498596"/>
        <a:ext cx="2239999" cy="553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166D65-4EF9-46E6-8B4C-61A29793009D}">
      <dsp:nvSpPr>
        <dsp:cNvPr id="0" name=""/>
        <dsp:cNvSpPr/>
      </dsp:nvSpPr>
      <dsp:spPr>
        <a:xfrm>
          <a:off x="0" y="344676"/>
          <a:ext cx="11516239" cy="270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788" tIns="416560" rIns="89378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When your class interacts with the system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Created using MOQ frameworks</a:t>
          </a:r>
          <a:br>
            <a:rPr lang="en-GB" sz="2000" kern="1200" dirty="0"/>
          </a:b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Can provide the same functionality as the Stub, but Stubs are easier to create</a:t>
          </a:r>
          <a:br>
            <a:rPr lang="en-GB" sz="2000" kern="1200" dirty="0"/>
          </a:b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They could create the same functionality as the class under test</a:t>
          </a:r>
          <a:endParaRPr lang="en-US" sz="2000" kern="1200" dirty="0"/>
        </a:p>
      </dsp:txBody>
      <dsp:txXfrm>
        <a:off x="0" y="344676"/>
        <a:ext cx="11516239" cy="2709000"/>
      </dsp:txXfrm>
    </dsp:sp>
    <dsp:sp modelId="{183030B9-2361-42CE-833E-703B2AD0FF09}">
      <dsp:nvSpPr>
        <dsp:cNvPr id="0" name=""/>
        <dsp:cNvSpPr/>
      </dsp:nvSpPr>
      <dsp:spPr>
        <a:xfrm>
          <a:off x="575811" y="49476"/>
          <a:ext cx="8061367" cy="5904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700" tIns="0" rIns="304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Mock:</a:t>
          </a:r>
          <a:endParaRPr lang="en-US" sz="2000" kern="1200"/>
        </a:p>
      </dsp:txBody>
      <dsp:txXfrm>
        <a:off x="604632" y="78297"/>
        <a:ext cx="8003725" cy="532758"/>
      </dsp:txXfrm>
    </dsp:sp>
    <dsp:sp modelId="{514C6BDF-1FAD-4CCA-8C8F-12531BB44CFC}">
      <dsp:nvSpPr>
        <dsp:cNvPr id="0" name=""/>
        <dsp:cNvSpPr/>
      </dsp:nvSpPr>
      <dsp:spPr>
        <a:xfrm>
          <a:off x="0" y="3456877"/>
          <a:ext cx="11516239" cy="1449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2470397"/>
              <a:satOff val="0"/>
              <a:lumOff val="2509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3788" tIns="416560" rIns="893788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Stands for the real object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Use this when creating the mock object is too hard. For example, when it supports events</a:t>
          </a:r>
          <a:endParaRPr lang="en-US" sz="2000" kern="1200" dirty="0"/>
        </a:p>
      </dsp:txBody>
      <dsp:txXfrm>
        <a:off x="0" y="3456877"/>
        <a:ext cx="11516239" cy="1449000"/>
      </dsp:txXfrm>
    </dsp:sp>
    <dsp:sp modelId="{07E5F2BB-62F6-4B6E-ACD3-44F3B22EF204}">
      <dsp:nvSpPr>
        <dsp:cNvPr id="0" name=""/>
        <dsp:cNvSpPr/>
      </dsp:nvSpPr>
      <dsp:spPr>
        <a:xfrm>
          <a:off x="575811" y="3161677"/>
          <a:ext cx="8061367" cy="590400"/>
        </a:xfrm>
        <a:prstGeom prst="roundRect">
          <a:avLst/>
        </a:prstGeom>
        <a:gradFill rotWithShape="0">
          <a:gsLst>
            <a:gs pos="0">
              <a:schemeClr val="accent3">
                <a:hueOff val="2470397"/>
                <a:satOff val="0"/>
                <a:lumOff val="2509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470397"/>
                <a:satOff val="0"/>
                <a:lumOff val="2509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470397"/>
                <a:satOff val="0"/>
                <a:lumOff val="2509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700" tIns="0" rIns="3047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Fake:</a:t>
          </a:r>
          <a:endParaRPr lang="en-US" sz="2000" kern="1200"/>
        </a:p>
      </dsp:txBody>
      <dsp:txXfrm>
        <a:off x="604632" y="3190498"/>
        <a:ext cx="8003725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08/02/2023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90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Eclipse has built-in support for the Junit test framework, support is available for versions 3, 4 and 5.</a:t>
            </a:r>
          </a:p>
          <a:p>
            <a:r>
              <a:rPr lang="en-IN" dirty="0"/>
              <a:t>- JUnit 5 requires a Java 8 project, either create a Java project with a minimum version of 8 or configure a Maven </a:t>
            </a:r>
            <a:r>
              <a:rPr lang="en-IN"/>
              <a:t>project appropriately</a:t>
            </a:r>
            <a:endParaRPr lang="en-IN" dirty="0"/>
          </a:p>
          <a:p>
            <a:endParaRPr lang="en-IN" dirty="0"/>
          </a:p>
          <a:p>
            <a:r>
              <a:rPr lang="en-IN" dirty="0"/>
              <a:t>If prompted to add JUnit 5 to the Build Path: </a:t>
            </a:r>
          </a:p>
          <a:p>
            <a:pPr marL="228600" indent="-228600">
              <a:buFontTx/>
              <a:buAutoNum type="arabicPeriod"/>
            </a:pPr>
            <a:r>
              <a:rPr lang="en-IN" dirty="0"/>
              <a:t>click OK to open the Java Build Path dialog</a:t>
            </a:r>
          </a:p>
          <a:p>
            <a:pPr marL="228600" indent="-228600">
              <a:buFontTx/>
              <a:buAutoNum type="arabicPeriod"/>
            </a:pPr>
            <a:r>
              <a:rPr lang="en-IN" dirty="0"/>
              <a:t>Select the Libraries tab</a:t>
            </a:r>
          </a:p>
          <a:p>
            <a:pPr marL="228600" indent="-228600">
              <a:buFontTx/>
              <a:buAutoNum type="arabicPeriod"/>
            </a:pPr>
            <a:r>
              <a:rPr lang="en-IN" dirty="0"/>
              <a:t>Click the Add Library… button</a:t>
            </a:r>
          </a:p>
          <a:p>
            <a:pPr marL="228600" indent="-228600">
              <a:buFontTx/>
              <a:buAutoNum type="arabicPeriod"/>
            </a:pPr>
            <a:r>
              <a:rPr lang="en-IN" dirty="0"/>
              <a:t>Select JUnit and press Next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3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Eclipse has built-in support for the Junit test framework, support is available for versions 3, 4 and 5.</a:t>
            </a:r>
          </a:p>
          <a:p>
            <a:r>
              <a:rPr lang="en-IN" dirty="0"/>
              <a:t>- JUnit 5 requires a Java 8 project, either create a Java project with a minimum version of 8 or configure a Maven </a:t>
            </a:r>
            <a:r>
              <a:rPr lang="en-IN"/>
              <a:t>project appropriately</a:t>
            </a:r>
            <a:endParaRPr lang="en-IN" dirty="0"/>
          </a:p>
          <a:p>
            <a:endParaRPr lang="en-IN" dirty="0"/>
          </a:p>
          <a:p>
            <a:r>
              <a:rPr lang="en-IN" dirty="0"/>
              <a:t>If prompted to add JUnit 5 to the Build Path: </a:t>
            </a:r>
          </a:p>
          <a:p>
            <a:pPr marL="228600" indent="-228600">
              <a:buFontTx/>
              <a:buAutoNum type="arabicPeriod"/>
            </a:pPr>
            <a:r>
              <a:rPr lang="en-IN" dirty="0"/>
              <a:t>click OK to open the Java Build Path dialog</a:t>
            </a:r>
          </a:p>
          <a:p>
            <a:pPr marL="228600" indent="-228600">
              <a:buFontTx/>
              <a:buAutoNum type="arabicPeriod"/>
            </a:pPr>
            <a:r>
              <a:rPr lang="en-IN" dirty="0"/>
              <a:t>Select the Libraries tab</a:t>
            </a:r>
          </a:p>
          <a:p>
            <a:pPr marL="228600" indent="-228600">
              <a:buFontTx/>
              <a:buAutoNum type="arabicPeriod"/>
            </a:pPr>
            <a:r>
              <a:rPr lang="en-IN" dirty="0"/>
              <a:t>Click the Add Library… button</a:t>
            </a:r>
          </a:p>
          <a:p>
            <a:pPr marL="228600" indent="-228600">
              <a:buFontTx/>
              <a:buAutoNum type="arabicPeriod"/>
            </a:pPr>
            <a:r>
              <a:rPr lang="en-IN" dirty="0"/>
              <a:t>Select JUnit and press Next 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864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the @BeforeEach and @AfterEach to prepare and destroy resources respectively required for a test, each test should have its own</a:t>
            </a:r>
          </a:p>
          <a:p>
            <a:r>
              <a:rPr lang="en-GB" dirty="0"/>
              <a:t>unique resources.</a:t>
            </a:r>
          </a:p>
          <a:p>
            <a:endParaRPr lang="en-GB" dirty="0"/>
          </a:p>
          <a:p>
            <a:r>
              <a:rPr lang="en-GB" dirty="0"/>
              <a:t>@BeforeAll and @AfterAll can also be used, the annotated methods must be static by default unless the class is annotated with @TestLifecycle(Lifecycle.PER_METHOD). Use these annotations to prepare and destroy resources required by all tests, such as a database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30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284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methods most likely to be used all start</a:t>
            </a:r>
            <a:r>
              <a:rPr lang="en-GB" baseline="0" dirty="0"/>
              <a:t> </a:t>
            </a:r>
            <a:r>
              <a:rPr lang="en-GB" baseline="0" dirty="0" err="1"/>
              <a:t>assertEquals</a:t>
            </a:r>
            <a:r>
              <a:rPr lang="en-GB" baseline="0" dirty="0"/>
              <a:t>(…)</a:t>
            </a:r>
          </a:p>
          <a:p>
            <a:endParaRPr lang="en-GB" baseline="0" dirty="0"/>
          </a:p>
          <a:p>
            <a:r>
              <a:rPr lang="en-GB" baseline="0" dirty="0"/>
              <a:t>Remember the order of parameters – expected then actual. Tests that pass will still work if the parameters are the other way around. Tests that fail will still fail – however, the parameters are used in error reporting which could be confusing for other developers working on this code.</a:t>
            </a:r>
          </a:p>
          <a:p>
            <a:endParaRPr lang="en-GB" baseline="0" dirty="0"/>
          </a:p>
          <a:p>
            <a:r>
              <a:rPr lang="en-GB" baseline="0" dirty="0"/>
              <a:t>As well as overloaded </a:t>
            </a:r>
            <a:r>
              <a:rPr lang="en-GB" baseline="0" dirty="0" err="1"/>
              <a:t>assertEquals</a:t>
            </a:r>
            <a:r>
              <a:rPr lang="en-GB" baseline="0" dirty="0"/>
              <a:t> methods there are also </a:t>
            </a:r>
            <a:r>
              <a:rPr lang="en-GB" baseline="0" dirty="0" err="1"/>
              <a:t>assertArrayEquals</a:t>
            </a:r>
            <a:r>
              <a:rPr lang="en-GB" baseline="0" dirty="0"/>
              <a:t> methods.</a:t>
            </a:r>
          </a:p>
          <a:p>
            <a:endParaRPr lang="en-GB" baseline="0" dirty="0"/>
          </a:p>
          <a:p>
            <a:r>
              <a:rPr lang="en-GB" baseline="0" dirty="0"/>
              <a:t>Best practice would be to use the String version of an assert method so that the reason for failure will be stated if the assert fails.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588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assertSame</a:t>
            </a:r>
            <a:r>
              <a:rPr lang="en-GB" dirty="0"/>
              <a:t>()/</a:t>
            </a:r>
            <a:r>
              <a:rPr lang="en-GB" dirty="0" err="1"/>
              <a:t>assertNotSame</a:t>
            </a:r>
            <a:r>
              <a:rPr lang="en-GB" dirty="0"/>
              <a:t>() will determine if two objects refer to the same object.</a:t>
            </a:r>
          </a:p>
          <a:p>
            <a:endParaRPr lang="en-GB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160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>
                <a:latin typeface="Lucida Console" panose="020B0609040504020204" pitchFamily="49" charset="0"/>
              </a:rPr>
              <a:t>try</a:t>
            </a:r>
            <a:r>
              <a:rPr lang="en-GB" dirty="0"/>
              <a:t>-</a:t>
            </a:r>
            <a:r>
              <a:rPr lang="en-GB" b="1" dirty="0">
                <a:latin typeface="Lucida Console" panose="020B0609040504020204" pitchFamily="49" charset="0"/>
              </a:rPr>
              <a:t>catch</a:t>
            </a:r>
            <a:r>
              <a:rPr lang="en-GB" dirty="0"/>
              <a:t> block uses a familiar traditional approach, and it was used in older versions of JUnit.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132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501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116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88900" y="631825"/>
            <a:ext cx="7026275" cy="3952875"/>
          </a:xfrm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4783138"/>
            <a:ext cx="5627688" cy="1077912"/>
          </a:xfrm>
          <a:noFill/>
          <a:ln/>
        </p:spPr>
        <p:txBody>
          <a:bodyPr/>
          <a:lstStyle/>
          <a:p>
            <a:r>
              <a:rPr lang="en-US" dirty="0"/>
              <a:t>Test-driven development (TDD) is an evolutionary approach (as opposed to the revolutionary prototyping approach) to development that combines unit-testing technique with refactoring.  With this approach, you write a test before you write just enough code to </a:t>
            </a:r>
            <a:r>
              <a:rPr lang="en-US" dirty="0" err="1"/>
              <a:t>fulfil</a:t>
            </a:r>
            <a:r>
              <a:rPr lang="en-US" dirty="0"/>
              <a:t> that task.  You test to detect the defects and then </a:t>
            </a:r>
            <a:r>
              <a:rPr lang="en-US" dirty="0" err="1"/>
              <a:t>refactor</a:t>
            </a:r>
            <a:r>
              <a:rPr lang="en-US" dirty="0"/>
              <a:t> to correct the defects, and repeat this process until the tests show that you have sufficiently met with the requirements because the tests pass.  </a:t>
            </a:r>
          </a:p>
          <a:p>
            <a:r>
              <a:rPr lang="en-GB" dirty="0"/>
              <a:t>Under this approach, you </a:t>
            </a:r>
            <a:r>
              <a:rPr lang="en-GB" i="1" dirty="0"/>
              <a:t>only</a:t>
            </a:r>
            <a:r>
              <a:rPr lang="en-GB" dirty="0"/>
              <a:t> write operational code under one of 3 circumstances…</a:t>
            </a:r>
          </a:p>
          <a:p>
            <a:pPr marL="361950" indent="-180975">
              <a:spcBef>
                <a:spcPct val="25000"/>
              </a:spcBef>
              <a:buFontTx/>
              <a:buChar char="•"/>
            </a:pPr>
            <a:r>
              <a:rPr lang="en-GB" dirty="0"/>
              <a:t>You have written a test and you have not yet written the operational code to allow the test to even compile</a:t>
            </a:r>
          </a:p>
          <a:p>
            <a:pPr marL="361950" indent="-180975">
              <a:spcBef>
                <a:spcPct val="25000"/>
              </a:spcBef>
              <a:buFontTx/>
              <a:buChar char="•"/>
            </a:pPr>
            <a:r>
              <a:rPr lang="en-GB" dirty="0"/>
              <a:t>The test compiles but does not work</a:t>
            </a:r>
          </a:p>
          <a:p>
            <a:pPr marL="361950" indent="-180975">
              <a:spcBef>
                <a:spcPct val="25000"/>
              </a:spcBef>
              <a:buFontTx/>
              <a:buChar char="•"/>
            </a:pPr>
            <a:r>
              <a:rPr lang="en-GB" dirty="0"/>
              <a:t>You are refactoring behind the safety of working tests</a:t>
            </a:r>
          </a:p>
          <a:p>
            <a:pPr>
              <a:spcBef>
                <a:spcPct val="25000"/>
              </a:spcBef>
            </a:pPr>
            <a:r>
              <a:rPr lang="en-GB" dirty="0"/>
              <a:t>Now you write the absolute minimum code to allow the test to work. It is entirely normal that at some later stage you return to the operational code and </a:t>
            </a:r>
            <a:r>
              <a:rPr lang="en-GB" dirty="0" err="1"/>
              <a:t>refactor</a:t>
            </a:r>
            <a:r>
              <a:rPr lang="en-GB" dirty="0"/>
              <a:t> it. Clearly after any refactoring the tests must still pass. This brings us to the second unit test philosophy – you either write new functionality or </a:t>
            </a:r>
            <a:r>
              <a:rPr lang="en-GB" dirty="0" err="1"/>
              <a:t>refactor</a:t>
            </a:r>
            <a:r>
              <a:rPr lang="en-GB" dirty="0"/>
              <a:t> existing functionality. You never do both simultaneously.</a:t>
            </a:r>
          </a:p>
          <a:p>
            <a:pPr>
              <a:spcBef>
                <a:spcPct val="25000"/>
              </a:spcBef>
            </a:pPr>
            <a:r>
              <a:rPr lang="en-US" dirty="0"/>
              <a:t>What is the goal of TDD? One view is the goal of TDD is specification and design, and not validation.  In other words, it's a way of thinking through your design before you write code to meet with the functionality.  Another view is that TDD is a programming technique – the goal is to write clean and robust code that works.  Both arguments have merits.</a:t>
            </a:r>
          </a:p>
          <a:p>
            <a:pPr marL="361950" indent="-180975">
              <a:spcBef>
                <a:spcPct val="25000"/>
              </a:spcBef>
            </a:pPr>
            <a:endParaRPr lang="en-US" dirty="0"/>
          </a:p>
        </p:txBody>
      </p:sp>
      <p:sp>
        <p:nvSpPr>
          <p:cNvPr id="34823" name="Rectangle 4"/>
          <p:cNvSpPr>
            <a:spLocks noChangeArrowheads="1"/>
          </p:cNvSpPr>
          <p:nvPr/>
        </p:nvSpPr>
        <p:spPr bwMode="auto">
          <a:xfrm>
            <a:off x="612601" y="6579274"/>
            <a:ext cx="5627688" cy="65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61950" indent="-180975">
              <a:spcBef>
                <a:spcPct val="25000"/>
              </a:spcBef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02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08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169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770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D2E844A-8339-4B2D-99EE-F9C52689A565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44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see your Exercise Guide for full instructions.</a:t>
            </a:r>
          </a:p>
          <a:p>
            <a:r>
              <a:rPr lang="en-GB" dirty="0"/>
              <a:t>Work individually or in pairs; your choice.</a:t>
            </a:r>
          </a:p>
          <a:p>
            <a:r>
              <a:rPr lang="en-GB" dirty="0"/>
              <a:t>Solutions are provided in the Exercise Guide for reference.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86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29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unit can be a method or a class, whether a single method or class is unit tested depends upon the behaviour under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1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36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49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71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684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3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E470695E-BE48-4998-9B14-97E13CC2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E3E87E5D-34E0-4DCB-8D95-D4633D3ED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7103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solidFill>
              <a:srgbClr val="7E007C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6CDE2BF0-91E7-485B-A97F-FB161425F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A1C7DD9C-A60B-43CE-8329-039A758460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E14BAE75-A59F-4107-B2A3-3F6ACF1A1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230D5001-B6AB-4C49-91C4-94F940F235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81850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C523D404-0E58-4D0D-8491-AC1529C32C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6127B143-5231-4610-9951-217554D3DD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980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8FA06E9B-AE34-4349-8331-EBE3BDAF5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B4FE7688-C2B6-4C8F-A34E-AE6012610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7103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6F825F93-F11B-4389-98A0-9C0A12D54F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9A7C5CB5-743F-4E53-A51E-ED7D2232BD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5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63169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3F0975CA-B41E-4090-8E82-4462D1EDF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28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047" y="-3252"/>
            <a:ext cx="4070352" cy="6858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accent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607AC70A-108B-4C46-8A56-AE74C697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21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3 Section Divider">
    <p:bg>
      <p:bgPr>
        <a:solidFill>
          <a:srgbClr val="F8D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31">
            <a:extLst>
              <a:ext uri="{FF2B5EF4-FFF2-40B4-BE49-F238E27FC236}">
                <a16:creationId xmlns:a16="http://schemas.microsoft.com/office/drawing/2014/main" id="{CD860312-B622-4384-9F6E-37819511F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2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ctivity 1">
    <p:bg>
      <p:bgPr>
        <a:solidFill>
          <a:srgbClr val="F8D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3148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8A1194B1-77B4-4DA6-888D-6C9B9B8C6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75B8021A-DA69-4CFB-98DA-C6E6116F9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4F3434DC-05AB-4926-9663-EEC4BF8F0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7103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F916C5AA-5FB2-4ADF-9297-1E1CC5CF8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562058"/>
            <a:ext cx="10648420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B8D2672C-6945-4588-AE19-1A7FA3EE0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26" y="386374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4A167241-4152-42D5-A925-8E60A3F2B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98" y="379444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943BACDA-3B92-4B20-8341-5525BEE8C4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26" y="389277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BDB88370-DBEF-4252-BC65-D37AC4078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26" y="377825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AEBA87CD-1577-4358-A65E-15EBE2BA4F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9" y="399109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7AB70019-4446-49BD-A6B2-57583F9948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8DE57DDA-05BA-47A2-9D62-EDFC1F68A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26439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7684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26541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3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68541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707527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311225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9613" y="1556247"/>
            <a:ext cx="681427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53471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 Section Divider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897166"/>
            <a:ext cx="701139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" y="1897166"/>
            <a:ext cx="11479292" cy="496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6783308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4820752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4 Section Divi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7000591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"/>
          <a:stretch/>
        </p:blipFill>
        <p:spPr>
          <a:xfrm>
            <a:off x="0" y="2294314"/>
            <a:ext cx="9545652" cy="40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886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7071966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4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621178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174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117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15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756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ctivity 1">
    <p:bg>
      <p:bgPr>
        <a:solidFill>
          <a:srgbClr val="20D3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tx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8100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41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5152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4618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37CD5C16-F6BD-488C-936D-BB1C6FFD3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F6AF7261-B4C9-4E40-9A07-A7EDB72774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31">
            <a:extLst>
              <a:ext uri="{FF2B5EF4-FFF2-40B4-BE49-F238E27FC236}">
                <a16:creationId xmlns:a16="http://schemas.microsoft.com/office/drawing/2014/main" id="{D549A0DA-E535-4C0A-95EA-673E5BCC7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908" r:id="rId2"/>
    <p:sldLayoutId id="2147483812" r:id="rId3"/>
    <p:sldLayoutId id="2147483813" r:id="rId4"/>
    <p:sldLayoutId id="2147483798" r:id="rId5"/>
    <p:sldLayoutId id="2147483907" r:id="rId6"/>
    <p:sldLayoutId id="2147483806" r:id="rId7"/>
    <p:sldLayoutId id="2147483709" r:id="rId8"/>
    <p:sldLayoutId id="2147483822" r:id="rId9"/>
    <p:sldLayoutId id="2147483802" r:id="rId10"/>
    <p:sldLayoutId id="2147483792" r:id="rId11"/>
    <p:sldLayoutId id="2147483810" r:id="rId12"/>
    <p:sldLayoutId id="2147483804" r:id="rId13"/>
    <p:sldLayoutId id="2147483821" r:id="rId14"/>
    <p:sldLayoutId id="2147483824" r:id="rId15"/>
    <p:sldLayoutId id="2147483828" r:id="rId16"/>
    <p:sldLayoutId id="2147483853" r:id="rId17"/>
    <p:sldLayoutId id="2147483899" r:id="rId18"/>
    <p:sldLayoutId id="2147483832" r:id="rId19"/>
    <p:sldLayoutId id="2147483833" r:id="rId20"/>
    <p:sldLayoutId id="2147483836" r:id="rId21"/>
    <p:sldLayoutId id="2147483852" r:id="rId22"/>
    <p:sldLayoutId id="2147483900" r:id="rId23"/>
    <p:sldLayoutId id="2147483903" r:id="rId24"/>
    <p:sldLayoutId id="2147483904" r:id="rId25"/>
    <p:sldLayoutId id="2147483902" r:id="rId26"/>
    <p:sldLayoutId id="2147483906" r:id="rId27"/>
    <p:sldLayoutId id="2147483905" r:id="rId28"/>
    <p:sldLayoutId id="2147483820" r:id="rId29"/>
    <p:sldLayoutId id="2147483842" r:id="rId30"/>
    <p:sldLayoutId id="2147483845" r:id="rId31"/>
    <p:sldLayoutId id="2147483851" r:id="rId32"/>
    <p:sldLayoutId id="2147483901" r:id="rId33"/>
    <p:sldLayoutId id="2147483650" r:id="rId34"/>
    <p:sldLayoutId id="2147483734" r:id="rId35"/>
    <p:sldLayoutId id="2147483796" r:id="rId36"/>
    <p:sldLayoutId id="2147483719" r:id="rId37"/>
    <p:sldLayoutId id="2147483721" r:id="rId38"/>
    <p:sldLayoutId id="2147483724" r:id="rId39"/>
    <p:sldLayoutId id="2147483797" r:id="rId40"/>
    <p:sldLayoutId id="2147483814" r:id="rId41"/>
    <p:sldLayoutId id="2147483909" r:id="rId4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4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4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4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4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1138012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944209"/>
            <a:ext cx="9490362" cy="42327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4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  <p:sldLayoutId id="2147483923" r:id="rId13"/>
    <p:sldLayoutId id="2147483924" r:id="rId14"/>
    <p:sldLayoutId id="2147483925" r:id="rId15"/>
    <p:sldLayoutId id="2147483926" r:id="rId16"/>
    <p:sldLayoutId id="2147483927" r:id="rId17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ts val="2200"/>
        </a:lnSpc>
        <a:spcBef>
          <a:spcPts val="0"/>
        </a:spcBef>
        <a:spcAft>
          <a:spcPts val="650"/>
        </a:spcAft>
        <a:buSzPct val="115000"/>
        <a:buFontTx/>
        <a:buBlip>
          <a:blip r:embed="rId19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5000"/>
        <a:buFontTx/>
        <a:buBlip>
          <a:blip r:embed="rId19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ts val="1400"/>
        </a:lnSpc>
        <a:spcBef>
          <a:spcPts val="0"/>
        </a:spcBef>
        <a:spcAft>
          <a:spcPts val="650"/>
        </a:spcAft>
        <a:buSzPct val="120000"/>
        <a:buFontTx/>
        <a:buBlip>
          <a:blip r:embed="rId19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ts val="1200"/>
        </a:lnSpc>
        <a:spcBef>
          <a:spcPts val="0"/>
        </a:spcBef>
        <a:spcAft>
          <a:spcPts val="650"/>
        </a:spcAft>
        <a:buSzPct val="120000"/>
        <a:buFontTx/>
        <a:buBlip>
          <a:blip r:embed="rId19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ts val="1000"/>
        </a:lnSpc>
        <a:spcBef>
          <a:spcPts val="0"/>
        </a:spcBef>
        <a:spcAft>
          <a:spcPts val="650"/>
        </a:spcAft>
        <a:buSzPct val="125000"/>
        <a:buFontTx/>
        <a:buBlip>
          <a:blip r:embed="rId19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0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4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78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2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6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0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4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8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8692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334411"/>
            <a:ext cx="10648420" cy="805001"/>
          </a:xfrm>
        </p:spPr>
        <p:txBody>
          <a:bodyPr/>
          <a:lstStyle/>
          <a:p>
            <a:r>
              <a:rPr lang="en-GB" dirty="0"/>
              <a:t>How to create a test using Eclipse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2" y="1368256"/>
            <a:ext cx="5403545" cy="4955354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b="1" dirty="0"/>
              <a:t>Right click on the package name, or class to test, and select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GB" dirty="0"/>
              <a:t>New &gt; Other &gt; JUnit &gt; JUnit test case 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  Select “New Junit Jupiter test” (JUnit 5) at the top of the test wizard and any necessary method stubs. Click Finish once you are happy.</a:t>
            </a:r>
          </a:p>
          <a:p>
            <a:pPr marL="457200" indent="-457200">
              <a:buFont typeface="+mj-lt"/>
              <a:buAutoNum type="arabicPeriod"/>
            </a:pPr>
            <a:endParaRPr lang="en-GB" b="1" dirty="0"/>
          </a:p>
          <a:p>
            <a:pPr marL="457200" indent="-457200">
              <a:buFont typeface="+mj-lt"/>
              <a:buAutoNum type="arabicPeriod"/>
            </a:pPr>
            <a:r>
              <a:rPr lang="en-GB" b="1" dirty="0"/>
              <a:t>Run the code.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5837912" y="2214086"/>
            <a:ext cx="5811250" cy="286232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sz="1400" dirty="0"/>
              <a:t>import static </a:t>
            </a:r>
            <a:r>
              <a:rPr lang="en-GB" sz="1400" dirty="0" err="1"/>
              <a:t>org.junit.jupiter.api.Assertions</a:t>
            </a:r>
            <a:r>
              <a:rPr lang="en-GB" sz="1400" dirty="0"/>
              <a:t>.*;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org.junit.jupiter.api.Test</a:t>
            </a:r>
            <a:r>
              <a:rPr lang="en-GB" sz="1400" dirty="0"/>
              <a:t>;</a:t>
            </a:r>
          </a:p>
          <a:p>
            <a:endParaRPr lang="en-GB" sz="800" dirty="0"/>
          </a:p>
          <a:p>
            <a:r>
              <a:rPr lang="en-GB" sz="1600" b="1" dirty="0">
                <a:solidFill>
                  <a:srgbClr val="C00000"/>
                </a:solidFill>
              </a:rPr>
              <a:t>class</a:t>
            </a:r>
            <a:r>
              <a:rPr lang="en-GB" sz="1600" b="1" dirty="0"/>
              <a:t> </a:t>
            </a:r>
            <a:r>
              <a:rPr lang="en-GB" sz="1600" b="1" dirty="0" err="1"/>
              <a:t>TestCar</a:t>
            </a:r>
            <a:r>
              <a:rPr lang="en-GB" sz="1600" b="1" dirty="0"/>
              <a:t> {</a:t>
            </a:r>
          </a:p>
          <a:p>
            <a:endParaRPr lang="en-GB" sz="1600" b="1" dirty="0"/>
          </a:p>
          <a:p>
            <a:r>
              <a:rPr lang="en-GB" sz="1600" b="1" dirty="0"/>
              <a:t>	</a:t>
            </a:r>
            <a:r>
              <a:rPr lang="en-US" sz="1600" b="1" dirty="0">
                <a:solidFill>
                  <a:srgbClr val="0000C8"/>
                </a:solidFill>
              </a:rPr>
              <a:t>@Test</a:t>
            </a:r>
            <a:endParaRPr lang="en-GB" sz="1600" b="1" dirty="0"/>
          </a:p>
          <a:p>
            <a:r>
              <a:rPr lang="en-GB" sz="1600" b="1" dirty="0"/>
              <a:t>	</a:t>
            </a:r>
            <a:r>
              <a:rPr lang="en-GB" sz="1600" b="1" dirty="0">
                <a:solidFill>
                  <a:srgbClr val="C00000"/>
                </a:solidFill>
              </a:rPr>
              <a:t>void</a:t>
            </a:r>
            <a:r>
              <a:rPr lang="en-GB" sz="1600" b="1" dirty="0"/>
              <a:t> </a:t>
            </a:r>
            <a:r>
              <a:rPr lang="en-GB" sz="1600" b="1" dirty="0" err="1"/>
              <a:t>testCarAccelerate</a:t>
            </a:r>
            <a:r>
              <a:rPr lang="en-GB" sz="1600" b="1" dirty="0"/>
              <a:t>() {</a:t>
            </a:r>
          </a:p>
          <a:p>
            <a:r>
              <a:rPr lang="en-GB" sz="1600" b="1" dirty="0"/>
              <a:t>		Car </a:t>
            </a:r>
            <a:r>
              <a:rPr lang="en-GB" sz="1600" b="1" dirty="0" err="1"/>
              <a:t>car</a:t>
            </a:r>
            <a:r>
              <a:rPr lang="en-GB" sz="1600" b="1" dirty="0"/>
              <a:t> = new Car(</a:t>
            </a:r>
            <a:r>
              <a:rPr lang="en-GB" sz="1600" b="1" dirty="0">
                <a:solidFill>
                  <a:srgbClr val="0000C8"/>
                </a:solidFill>
              </a:rPr>
              <a:t>"Ford"</a:t>
            </a:r>
            <a:r>
              <a:rPr lang="en-GB" sz="1600" b="1" dirty="0"/>
              <a:t>);</a:t>
            </a:r>
          </a:p>
          <a:p>
            <a:r>
              <a:rPr lang="en-GB" sz="1600" b="1" dirty="0"/>
              <a:t>		</a:t>
            </a:r>
            <a:r>
              <a:rPr lang="en-GB" sz="1600" b="1" dirty="0" err="1"/>
              <a:t>car.accelerate</a:t>
            </a:r>
            <a:r>
              <a:rPr lang="en-GB" sz="1600" b="1" dirty="0"/>
              <a:t>(10);		</a:t>
            </a:r>
          </a:p>
          <a:p>
            <a:r>
              <a:rPr lang="en-GB" sz="1600" b="1" dirty="0"/>
              <a:t>		</a:t>
            </a:r>
            <a:r>
              <a:rPr lang="en-GB" sz="1600" b="1" dirty="0" err="1"/>
              <a:t>assertEquals</a:t>
            </a:r>
            <a:r>
              <a:rPr lang="en-GB" sz="1600" b="1" dirty="0"/>
              <a:t>(50, </a:t>
            </a:r>
            <a:r>
              <a:rPr lang="en-GB" sz="1600" b="1" dirty="0" err="1"/>
              <a:t>car.getSpeed</a:t>
            </a:r>
            <a:r>
              <a:rPr lang="en-GB" sz="1600" b="1" dirty="0"/>
              <a:t>());</a:t>
            </a:r>
          </a:p>
          <a:p>
            <a:r>
              <a:rPr lang="en-GB" sz="1600" b="1" dirty="0"/>
              <a:t>	}</a:t>
            </a:r>
          </a:p>
          <a:p>
            <a:r>
              <a:rPr lang="en-GB" sz="1600" b="1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044" y="4650783"/>
            <a:ext cx="2088261" cy="1872806"/>
          </a:xfrm>
          <a:prstGeom prst="rect">
            <a:avLst/>
          </a:prstGeom>
          <a:ln w="19050">
            <a:solidFill>
              <a:schemeClr val="accent1"/>
            </a:solidFill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1EDAD-3B0C-4741-906E-1B1875BF3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76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334411"/>
            <a:ext cx="10648420" cy="805001"/>
          </a:xfrm>
        </p:spPr>
        <p:txBody>
          <a:bodyPr/>
          <a:lstStyle/>
          <a:p>
            <a:r>
              <a:rPr lang="en-GB" dirty="0"/>
              <a:t>Maven dependency for JUnit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2" y="1368256"/>
            <a:ext cx="5403545" cy="4955354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Projects which use the Maven build tool can include the dependency for JUnit 5 (Jupiter) in the POM file of the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Must be nested in &lt;dependencies&gt;&lt;/dependencies&gt;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Requires the Java version to be set to a minimum of 8, use the maven compiler properties to set this</a:t>
            </a:r>
          </a:p>
        </p:txBody>
      </p:sp>
      <p:sp>
        <p:nvSpPr>
          <p:cNvPr id="5" name="Rectangle 4"/>
          <p:cNvSpPr/>
          <p:nvPr/>
        </p:nvSpPr>
        <p:spPr>
          <a:xfrm>
            <a:off x="5837912" y="1055552"/>
            <a:ext cx="6012816" cy="2769989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Montserrat (Body)"/>
            </a:endParaRP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&lt;!-- https://mvnrepository.com/artifact/org.junit.jupiter/junit-jupiter-api --&gt; 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&lt;dependency&gt;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Montserrat (Body)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groupId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org.junit.jupiter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groupId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Montserrat (Body)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artifactId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junit-jupiter-api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artifactId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 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Montserrat (Body)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&lt;version&gt;5.9.1&lt;/version&gt;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Montserrat (Body)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&lt;scope&gt;test&lt;/scope&gt;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&lt;/dependency&gt;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 (Body)"/>
              </a:rPr>
              <a:t> </a:t>
            </a:r>
          </a:p>
          <a:p>
            <a:endParaRPr lang="en-GB" sz="1400" dirty="0">
              <a:latin typeface="Montserrat (Body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1EDAD-3B0C-4741-906E-1B1875BF3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7EDE2C-ACD2-8B25-45B6-6CCC72A78AAF}"/>
              </a:ext>
            </a:extLst>
          </p:cNvPr>
          <p:cNvSpPr/>
          <p:nvPr/>
        </p:nvSpPr>
        <p:spPr>
          <a:xfrm>
            <a:off x="5837912" y="3940841"/>
            <a:ext cx="6012816" cy="181588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&lt;properties&gt;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Montserrat (Body)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project.build.sourceEncoding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&gt;UTF-8&lt;/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project.build.sourceEncoding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Montserrat (Body)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maven.compiler.release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&gt;11&lt;/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maven.compiler.release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</a:t>
            </a:r>
          </a:p>
          <a:p>
            <a:r>
              <a:rPr lang="en-US" altLang="en-US" sz="1600" dirty="0">
                <a:solidFill>
                  <a:srgbClr val="000000"/>
                </a:solidFill>
                <a:latin typeface="Montserrat (Body)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maven.compiler.target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&gt;11&lt;/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maven.compiler.target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    &lt;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maven.compiler.source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&gt;11&lt;/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maven.compiler.source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&gt;</a:t>
            </a:r>
          </a:p>
          <a:p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ontserrat (Body)"/>
              </a:rPr>
              <a:t>&lt;/properties&gt;</a:t>
            </a:r>
            <a:endParaRPr lang="en-GB" sz="1400" dirty="0">
              <a:latin typeface="Montserrat (Body)"/>
            </a:endParaRPr>
          </a:p>
        </p:txBody>
      </p:sp>
    </p:spTree>
    <p:extLst>
      <p:ext uri="{BB962C8B-B14F-4D97-AF65-F5344CB8AC3E}">
        <p14:creationId xmlns:p14="http://schemas.microsoft.com/office/powerpoint/2010/main" val="104884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JUnit @Before and @After annotations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2012" y="1273982"/>
            <a:ext cx="6216558" cy="52629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BeforeEach</a:t>
            </a:r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Car(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"Ford"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AfterEach</a:t>
            </a:r>
            <a:endParaRPr lang="en-GB" sz="1600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tearDown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testCarAccelerate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"@test"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GB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.accelerate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  <a:endParaRPr lang="en-GB" sz="1600" dirty="0">
              <a:latin typeface="Consolas" panose="020B0609020204030204" pitchFamily="49" charset="0"/>
            </a:endParaRPr>
          </a:p>
          <a:p>
            <a:pPr lvl="2"/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(50, </a:t>
            </a:r>
            <a:r>
              <a:rPr lang="en-GB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.getSpeed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837900" y="2318052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before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840176" y="3513336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after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E5CF9-4B19-4C36-8884-C95E59DE3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92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389949"/>
            <a:ext cx="10648420" cy="805001"/>
          </a:xfrm>
        </p:spPr>
        <p:txBody>
          <a:bodyPr/>
          <a:lstStyle/>
          <a:p>
            <a:r>
              <a:rPr lang="en-GB" dirty="0"/>
              <a:t>Statuses of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53" y="1191606"/>
            <a:ext cx="10886709" cy="3086786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b="1" dirty="0"/>
              <a:t>Passing: ultimately all our tests must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Failing: in TDD we always start with a test which fails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Erroring: test neither passes nor fails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Something has gone wrong, a run time error has occurred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Ignored: Using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@Test @Ignore </a:t>
            </a:r>
            <a:r>
              <a:rPr lang="en-GB" b="1" dirty="0"/>
              <a:t>annotation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344" y="4628348"/>
            <a:ext cx="4357688" cy="1879600"/>
          </a:xfrm>
          <a:prstGeom prst="rect">
            <a:avLst/>
          </a:prstGeom>
          <a:noFill/>
          <a:ln w="19050">
            <a:solidFill>
              <a:srgbClr val="004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7A9EF-DEE1-4DB5-B1F9-20BF1976C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48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387086"/>
            <a:ext cx="10648420" cy="805001"/>
          </a:xfrm>
        </p:spPr>
        <p:txBody>
          <a:bodyPr/>
          <a:lstStyle/>
          <a:p>
            <a:r>
              <a:rPr lang="en-GB" dirty="0"/>
              <a:t>JUnit assertion method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66" y="1192087"/>
            <a:ext cx="11516239" cy="349860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b="1" dirty="0"/>
              <a:t>Methods are overloaded, e.g.</a:t>
            </a: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endParaRPr lang="en-GB" b="1" dirty="0"/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Use String version: on failure message is displayed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Remember order: expected then actual – used in error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Comparing doubles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666" y="1820918"/>
            <a:ext cx="8048844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(Object expected, Object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(String message, Object expected, Object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(String message,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</p:txBody>
      </p:sp>
      <p:sp>
        <p:nvSpPr>
          <p:cNvPr id="5" name="Rectangle 4"/>
          <p:cNvSpPr/>
          <p:nvPr/>
        </p:nvSpPr>
        <p:spPr>
          <a:xfrm>
            <a:off x="694666" y="4866861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actual,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3AE2E-377E-4A7D-B2CB-144AC0BB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65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408025"/>
            <a:ext cx="10648420" cy="805001"/>
          </a:xfrm>
        </p:spPr>
        <p:txBody>
          <a:bodyPr/>
          <a:lstStyle/>
          <a:p>
            <a:r>
              <a:rPr lang="en-GB" dirty="0"/>
              <a:t>JUnit assertion method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368" y="4060554"/>
            <a:ext cx="2731537" cy="439026"/>
          </a:xfrm>
        </p:spPr>
        <p:txBody>
          <a:bodyPr/>
          <a:lstStyle/>
          <a:p>
            <a:r>
              <a:rPr lang="en-GB" b="1" dirty="0"/>
              <a:t>Fail method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209368" y="1359810"/>
            <a:ext cx="7219508" cy="2308324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identity of reference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Boolean value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an object is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9368" y="4797467"/>
            <a:ext cx="3327989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fail(String message)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B4795-A88B-401A-9614-FDC704417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24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9368" y="386677"/>
            <a:ext cx="10648420" cy="805001"/>
          </a:xfrm>
        </p:spPr>
        <p:txBody>
          <a:bodyPr/>
          <a:lstStyle/>
          <a:p>
            <a:r>
              <a:rPr lang="en-GB" dirty="0"/>
              <a:t>Testing Expected Exceptions with JUnit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1272" y="1368256"/>
            <a:ext cx="9809595" cy="1231106"/>
          </a:xfrm>
        </p:spPr>
        <p:txBody>
          <a:bodyPr/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b="1" dirty="0"/>
              <a:t>Three approaches to testing for expected exceptions:</a:t>
            </a:r>
          </a:p>
          <a:p>
            <a:pPr marL="698500" lvl="1" indent="-342900">
              <a:spcAft>
                <a:spcPts val="300"/>
              </a:spcAft>
              <a:buFont typeface="+mj-lt"/>
              <a:buAutoNum type="arabicPeriod"/>
            </a:pPr>
            <a:r>
              <a:rPr lang="en-GB" sz="1800" dirty="0"/>
              <a:t>Use the static </a:t>
            </a:r>
            <a:r>
              <a:rPr lang="en-GB" sz="1800" b="1" noProof="1">
                <a:latin typeface="Lucida Console" panose="020B0609040504020204" pitchFamily="49" charset="0"/>
              </a:rPr>
              <a:t>Assertions.assertThrows()</a:t>
            </a:r>
            <a:r>
              <a:rPr lang="en-GB" sz="1800" dirty="0"/>
              <a:t> method</a:t>
            </a:r>
          </a:p>
          <a:p>
            <a:pPr marL="698500" lvl="1" indent="-342900">
              <a:spcAft>
                <a:spcPts val="300"/>
              </a:spcAft>
              <a:buFont typeface="+mj-lt"/>
              <a:buAutoNum type="arabicPeriod"/>
            </a:pPr>
            <a:r>
              <a:rPr lang="en-GB" sz="1800" dirty="0"/>
              <a:t>Use a </a:t>
            </a:r>
            <a:r>
              <a:rPr lang="en-GB" sz="1800" b="1" dirty="0">
                <a:latin typeface="Lucida Console" panose="020B0609040504020204" pitchFamily="49" charset="0"/>
              </a:rPr>
              <a:t>try-catch</a:t>
            </a:r>
            <a:r>
              <a:rPr lang="en-GB" sz="1800" dirty="0"/>
              <a:t> block</a:t>
            </a:r>
          </a:p>
          <a:p>
            <a:endParaRPr lang="en-I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855545" y="2365756"/>
            <a:ext cx="6696000" cy="22467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@Test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public void </a:t>
            </a:r>
            <a:r>
              <a:rPr lang="en-GB" altLang="en-US" sz="1300" b="1" noProof="1">
                <a:latin typeface="Lucida Console" panose="020B0609040504020204" pitchFamily="49" charset="0"/>
              </a:rPr>
              <a:t>testConstrction()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IllegalArgumentException iae = Assertions.assertThrows(IllegalArgumentException.class, () -&gt;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// code that could throw an exception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User user = null;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userService.register(user);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}, “IllegalArgumentException was expected”);</a:t>
            </a:r>
          </a:p>
          <a:p>
            <a:pPr>
              <a:lnSpc>
                <a:spcPts val="1400"/>
              </a:lnSpc>
            </a:pPr>
            <a:endParaRPr lang="en-GB" altLang="en-US" sz="1300" b="1" noProof="1">
              <a:latin typeface="Lucida Console" panose="020B0609040504020204" pitchFamily="49" charset="0"/>
            </a:endParaRP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Assertions.assertEquals(“Cannot register null object”, iae.getMessage());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5545" y="4635664"/>
            <a:ext cx="6696000" cy="1708160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@Test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public void</a:t>
            </a:r>
            <a:r>
              <a:rPr lang="en-GB" altLang="en-US" sz="1300" b="1" noProof="1">
                <a:latin typeface="Lucida Console" panose="020B0609040504020204" pitchFamily="49" charset="0"/>
              </a:rPr>
              <a:t> testExpectedException3()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try</a:t>
            </a:r>
            <a:r>
              <a:rPr lang="en-GB" altLang="en-US" sz="1300" b="1" noProof="1">
                <a:latin typeface="Lucida Console" panose="020B0609040504020204" pitchFamily="49" charset="0"/>
              </a:rPr>
              <a:t>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new</a:t>
            </a:r>
            <a:r>
              <a:rPr lang="en-GB" altLang="en-US" sz="1300" b="1" noProof="1">
                <a:latin typeface="Lucida Console" panose="020B0609040504020204" pitchFamily="49" charset="0"/>
              </a:rPr>
              <a:t> Employee(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"Fred"</a:t>
            </a:r>
            <a:r>
              <a:rPr lang="en-GB" altLang="en-US" sz="1300" b="1" noProof="1">
                <a:latin typeface="Lucida Console" panose="020B0609040504020204" pitchFamily="49" charset="0"/>
              </a:rPr>
              <a:t>, -1);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fail(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"Should raise exception"</a:t>
            </a:r>
            <a:r>
              <a:rPr lang="en-GB" altLang="en-US" sz="1300" b="1" noProof="1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}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catch</a:t>
            </a:r>
            <a:r>
              <a:rPr lang="en-GB" altLang="en-US" sz="1300" b="1" noProof="1">
                <a:latin typeface="Lucida Console" panose="020B0609040504020204" pitchFamily="49" charset="0"/>
              </a:rPr>
              <a:t> (IllegalArgumentException e)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assertThat(e.getMessage(), containsString(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"Invalid age"</a:t>
            </a:r>
            <a:r>
              <a:rPr lang="en-GB" altLang="en-US" sz="1300" b="1" noProof="1">
                <a:latin typeface="Lucida Console" panose="020B0609040504020204" pitchFamily="49" charset="0"/>
              </a:rPr>
              <a:t>));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}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4C5388-8E90-4716-BA21-82DBBF0AFDDB}"/>
              </a:ext>
            </a:extLst>
          </p:cNvPr>
          <p:cNvSpPr/>
          <p:nvPr/>
        </p:nvSpPr>
        <p:spPr>
          <a:xfrm>
            <a:off x="4054212" y="2952518"/>
            <a:ext cx="616944" cy="605928"/>
          </a:xfrm>
          <a:prstGeom prst="ellipse">
            <a:avLst/>
          </a:prstGeom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F1986C-700D-46ED-85EC-A83948AB73F1}"/>
              </a:ext>
            </a:extLst>
          </p:cNvPr>
          <p:cNvSpPr/>
          <p:nvPr/>
        </p:nvSpPr>
        <p:spPr>
          <a:xfrm>
            <a:off x="4054212" y="5186780"/>
            <a:ext cx="616944" cy="605928"/>
          </a:xfrm>
          <a:prstGeom prst="ellipse">
            <a:avLst/>
          </a:prstGeom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A7210B-9CFE-43E1-A5B9-FAF5834DD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22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Please see your Exercise Guide and complete exercises 1 and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 and write unit tests in Java, C#, Python and JavaScript.</a:t>
            </a:r>
          </a:p>
          <a:p>
            <a:r>
              <a:rPr lang="en-GB" dirty="0"/>
              <a:t> 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784" y="1268704"/>
            <a:ext cx="3443732" cy="27519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760586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GB" dirty="0"/>
              <a:t>TDD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6237" y="5149215"/>
            <a:ext cx="6604609" cy="7096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IN" sz="2800" b="1" dirty="0"/>
              <a:t>Test-driven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335514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5231104" y="583531"/>
            <a:ext cx="6736106" cy="4959417"/>
          </a:xfrm>
        </p:spPr>
        <p:txBody>
          <a:bodyPr/>
          <a:lstStyle/>
          <a:p>
            <a:r>
              <a:rPr lang="en-US" sz="2000" cap="none" dirty="0">
                <a:latin typeface="+mn-lt"/>
              </a:rPr>
              <a:t>It is an evolutionary approach…</a:t>
            </a:r>
          </a:p>
          <a:p>
            <a:endParaRPr lang="en-US" sz="2000" cap="none" dirty="0">
              <a:latin typeface="+mn-lt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You write test before you write code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Run test to detect defect, then refactor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Repeat the process until sufficiently sure of correctness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sz="2000" cap="none" dirty="0">
                <a:latin typeface="+mn-lt"/>
              </a:rPr>
              <a:t>What is the goal of TDD?</a:t>
            </a:r>
          </a:p>
          <a:p>
            <a:endParaRPr lang="en-US" sz="2000" cap="none" dirty="0">
              <a:latin typeface="+mn-lt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One view says it is specification and design – not validation	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It is a way of thinking through design before coding to functionality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Another view says it is a programming technique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goal is to write clean and robust code that works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Both arguments have merit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9095" y="1187383"/>
            <a:ext cx="3837305" cy="979488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bg1"/>
                </a:solidFill>
              </a:rPr>
              <a:t>TEST-DRIVEN DEVELOPMENT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B4FE10-C4F8-4FC8-86D8-BDF2DF6A53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046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Module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99746" y="3908480"/>
            <a:ext cx="5718225" cy="58990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Investigate unit testing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70BC3-5877-441D-81ED-40020E901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45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BBD85-BCFD-40BE-8FC2-9E65BCD20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9BB4AF-5634-4FF8-9268-8D03E0AA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EED72-B595-4D8F-9109-00C99A97D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472" y="1289769"/>
            <a:ext cx="11516239" cy="4955354"/>
          </a:xfrm>
        </p:spPr>
        <p:txBody>
          <a:bodyPr/>
          <a:lstStyle/>
          <a:p>
            <a:r>
              <a:rPr lang="en-GB" dirty="0"/>
              <a:t>Non-TDD software development: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TDD way: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ECADB38-F2E6-45F4-AFAC-7C2E868AB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659237"/>
              </p:ext>
            </p:extLst>
          </p:nvPr>
        </p:nvGraphicFramePr>
        <p:xfrm>
          <a:off x="5909779" y="1400748"/>
          <a:ext cx="2930487" cy="241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F9B6347-8674-4ECF-8D62-BF62E06E5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757104"/>
              </p:ext>
            </p:extLst>
          </p:nvPr>
        </p:nvGraphicFramePr>
        <p:xfrm>
          <a:off x="2979292" y="3845933"/>
          <a:ext cx="2930487" cy="241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99267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373215"/>
            <a:ext cx="3978858" cy="805001"/>
          </a:xfrm>
        </p:spPr>
        <p:txBody>
          <a:bodyPr/>
          <a:lstStyle/>
          <a:p>
            <a:r>
              <a:rPr lang="en-GB" dirty="0"/>
              <a:t>TDD Cycle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02595" y="2461382"/>
            <a:ext cx="1417639" cy="71006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chemeClr val="bg1"/>
                </a:solidFill>
                <a:cs typeface="Arial" charset="0"/>
              </a:rPr>
              <a:t>Get the next requirement</a:t>
            </a:r>
          </a:p>
          <a:p>
            <a:pPr algn="ctr" eaLnBrk="1" hangingPunct="1">
              <a:spcBef>
                <a:spcPct val="0"/>
              </a:spcBef>
            </a:pPr>
            <a:endParaRPr lang="en-US" sz="1200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266971" y="2348860"/>
            <a:ext cx="1108075" cy="1017844"/>
          </a:xfrm>
          <a:prstGeom prst="rect">
            <a:avLst/>
          </a:prstGeom>
          <a:solidFill>
            <a:schemeClr val="hlink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sz="1200" b="1" dirty="0">
              <a:solidFill>
                <a:schemeClr val="bg1"/>
              </a:solidFill>
              <a:cs typeface="Arial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chemeClr val="bg1"/>
                </a:solidFill>
                <a:cs typeface="Arial" charset="0"/>
              </a:rPr>
              <a:t>Write test from client perspective</a:t>
            </a:r>
            <a:br>
              <a:rPr lang="en-US" sz="1200" b="1" dirty="0">
                <a:solidFill>
                  <a:schemeClr val="bg1"/>
                </a:solidFill>
                <a:cs typeface="Arial" charset="0"/>
              </a:rPr>
            </a:br>
            <a:endParaRPr lang="en-US" sz="12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868721" y="2348860"/>
            <a:ext cx="1298575" cy="833178"/>
          </a:xfrm>
          <a:prstGeom prst="rect">
            <a:avLst/>
          </a:prstGeom>
          <a:solidFill>
            <a:srgbClr val="FFCCFF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rgbClr val="FF0000"/>
                </a:solidFill>
                <a:cs typeface="Arial" charset="0"/>
              </a:rPr>
              <a:t>Compile fails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rgbClr val="FF0000"/>
                </a:solidFill>
                <a:cs typeface="Arial" charset="0"/>
              </a:rPr>
              <a:t>Write minimum to compile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635876" y="2348860"/>
            <a:ext cx="1913180" cy="833178"/>
          </a:xfrm>
          <a:prstGeom prst="rect">
            <a:avLst/>
          </a:prstGeom>
          <a:solidFill>
            <a:srgbClr val="FFCCFF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sz="1200" b="1" dirty="0">
              <a:solidFill>
                <a:srgbClr val="FF0000"/>
              </a:solidFill>
              <a:cs typeface="Arial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rgbClr val="FF0000"/>
                </a:solidFill>
                <a:cs typeface="Arial" charset="0"/>
              </a:rPr>
              <a:t>Run the test.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rgbClr val="FF0000"/>
                </a:solidFill>
                <a:cs typeface="Arial" charset="0"/>
              </a:rPr>
              <a:t>It fails with red bar</a:t>
            </a:r>
          </a:p>
          <a:p>
            <a:pPr algn="ctr" eaLnBrk="1" hangingPunct="1">
              <a:spcBef>
                <a:spcPct val="0"/>
              </a:spcBef>
            </a:pPr>
            <a:endParaRPr lang="en-US" sz="1200" b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767524" y="4104766"/>
            <a:ext cx="1875583" cy="740845"/>
          </a:xfrm>
          <a:prstGeom prst="rect">
            <a:avLst/>
          </a:prstGeom>
          <a:solidFill>
            <a:srgbClr val="DFFFCD"/>
          </a:solidFill>
          <a:ln w="25400" algn="ctr">
            <a:solidFill>
              <a:srgbClr val="006600"/>
            </a:solidFill>
            <a:miter lim="800000"/>
            <a:headEnd/>
            <a:tailEnd/>
          </a:ln>
        </p:spPr>
        <p:txBody>
          <a:bodyPr wrap="square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6600"/>
                </a:solidFill>
                <a:cs typeface="Arial" charset="0"/>
              </a:rPr>
              <a:t>Do the minimum to get green bar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6600"/>
                </a:solidFill>
                <a:cs typeface="Arial" charset="0"/>
              </a:rPr>
              <a:t>-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842751" y="4102833"/>
            <a:ext cx="2312734" cy="740845"/>
          </a:xfrm>
          <a:prstGeom prst="rect">
            <a:avLst/>
          </a:prstGeom>
          <a:solidFill>
            <a:srgbClr val="DFFFCD"/>
          </a:solidFill>
          <a:ln w="25400" algn="ctr">
            <a:solidFill>
              <a:srgbClr val="006600"/>
            </a:solidFill>
            <a:miter lim="800000"/>
            <a:headEnd/>
            <a:tailEnd/>
          </a:ln>
        </p:spPr>
        <p:txBody>
          <a:bodyPr wrap="square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6600"/>
                </a:solidFill>
                <a:cs typeface="Arial" charset="0"/>
              </a:rPr>
              <a:t>Refactor keeping bar green</a:t>
            </a:r>
          </a:p>
          <a:p>
            <a:pPr algn="ctr" eaLnBrk="1" hangingPunct="1">
              <a:spcBef>
                <a:spcPct val="0"/>
              </a:spcBef>
            </a:pPr>
            <a:endParaRPr lang="en-US" sz="1400" b="1" dirty="0">
              <a:solidFill>
                <a:srgbClr val="006600"/>
              </a:solidFill>
              <a:cs typeface="Arial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419042" y="4102833"/>
            <a:ext cx="1742883" cy="740845"/>
          </a:xfrm>
          <a:prstGeom prst="rect">
            <a:avLst/>
          </a:prstGeom>
          <a:solidFill>
            <a:srgbClr val="DFFFCD"/>
          </a:solidFill>
          <a:ln w="25400" algn="ctr">
            <a:solidFill>
              <a:srgbClr val="006600"/>
            </a:solidFill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6600"/>
                </a:solidFill>
                <a:cs typeface="Arial" charset="0"/>
              </a:rPr>
              <a:t>Run all the tests again</a:t>
            </a:r>
          </a:p>
          <a:p>
            <a:pPr algn="ctr" eaLnBrk="1" hangingPunct="1">
              <a:spcBef>
                <a:spcPct val="0"/>
              </a:spcBef>
            </a:pPr>
            <a:endParaRPr lang="en-US" sz="1400" b="1" dirty="0">
              <a:solidFill>
                <a:srgbClr val="006600"/>
              </a:solidFill>
              <a:cs typeface="Arial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4F91A17-AB5B-4D93-BE75-EFAE3547E183}"/>
              </a:ext>
            </a:extLst>
          </p:cNvPr>
          <p:cNvSpPr/>
          <p:nvPr/>
        </p:nvSpPr>
        <p:spPr>
          <a:xfrm>
            <a:off x="3743884" y="2655894"/>
            <a:ext cx="468312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6AFA14E-A5DF-41B4-A9E8-157310CB50AB}"/>
              </a:ext>
            </a:extLst>
          </p:cNvPr>
          <p:cNvSpPr/>
          <p:nvPr/>
        </p:nvSpPr>
        <p:spPr>
          <a:xfrm>
            <a:off x="5385724" y="2655895"/>
            <a:ext cx="468312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27878EB-CF56-4061-AF51-B7C074B2DEEF}"/>
              </a:ext>
            </a:extLst>
          </p:cNvPr>
          <p:cNvSpPr/>
          <p:nvPr/>
        </p:nvSpPr>
        <p:spPr>
          <a:xfrm>
            <a:off x="7167564" y="2578781"/>
            <a:ext cx="468312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37FD50C-CE6C-49D6-93F2-5D60470F5512}"/>
              </a:ext>
            </a:extLst>
          </p:cNvPr>
          <p:cNvSpPr/>
          <p:nvPr/>
        </p:nvSpPr>
        <p:spPr>
          <a:xfrm flipH="1">
            <a:off x="4178096" y="4251509"/>
            <a:ext cx="555439" cy="40915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A9A52A9-E0A3-44D3-93A6-D0833E1FDCD4}"/>
              </a:ext>
            </a:extLst>
          </p:cNvPr>
          <p:cNvSpPr/>
          <p:nvPr/>
        </p:nvSpPr>
        <p:spPr>
          <a:xfrm rot="5400000">
            <a:off x="8167864" y="3461036"/>
            <a:ext cx="833179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1AB74E7-3E7D-4A0D-8A11-7A57F9E12E27}"/>
              </a:ext>
            </a:extLst>
          </p:cNvPr>
          <p:cNvSpPr/>
          <p:nvPr/>
        </p:nvSpPr>
        <p:spPr>
          <a:xfrm flipH="1">
            <a:off x="7156279" y="4251508"/>
            <a:ext cx="555439" cy="40915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81577E6-9997-4DB0-ABCB-D3C3F17D2935}"/>
              </a:ext>
            </a:extLst>
          </p:cNvPr>
          <p:cNvSpPr/>
          <p:nvPr/>
        </p:nvSpPr>
        <p:spPr>
          <a:xfrm rot="16200000">
            <a:off x="2690630" y="3437164"/>
            <a:ext cx="833179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7D7D-A7AF-40B1-9AB8-7F77B5CD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63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9196" y="1499394"/>
            <a:ext cx="7168324" cy="2751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latin typeface="Montserrat" panose="00000500000000000000" pitchFamily="2" charset="0"/>
              </a:rPr>
              <a:t>Helps developers </a:t>
            </a:r>
            <a:r>
              <a:rPr lang="en-GB" sz="2000" b="1" cap="none" dirty="0">
                <a:latin typeface="Montserrat" panose="00000500000000000000" pitchFamily="2" charset="0"/>
              </a:rPr>
              <a:t>understand </a:t>
            </a:r>
            <a:r>
              <a:rPr lang="en-GB" sz="2000" cap="none" dirty="0">
                <a:latin typeface="Montserrat" panose="00000500000000000000" pitchFamily="2" charset="0"/>
              </a:rPr>
              <a:t>and cover all the </a:t>
            </a:r>
            <a:r>
              <a:rPr lang="en-GB" sz="2000" b="1" cap="none" dirty="0">
                <a:latin typeface="Montserrat" panose="00000500000000000000" pitchFamily="2" charset="0"/>
              </a:rPr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latin typeface="Montserrat" panose="00000500000000000000" pitchFamily="2" charset="0"/>
              </a:rPr>
              <a:t>Is an </a:t>
            </a:r>
            <a:r>
              <a:rPr lang="en-GB" sz="2000" b="1" cap="none" dirty="0">
                <a:latin typeface="Montserrat" panose="00000500000000000000" pitchFamily="2" charset="0"/>
              </a:rPr>
              <a:t>iterative</a:t>
            </a:r>
            <a:r>
              <a:rPr lang="en-GB" sz="2000" cap="none" dirty="0">
                <a:latin typeface="Montserrat" panose="00000500000000000000" pitchFamily="2" charset="0"/>
              </a:rPr>
              <a:t> development (develops in small chunks)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cap="none" dirty="0">
                <a:latin typeface="Montserrat" panose="00000500000000000000" pitchFamily="2" charset="0"/>
              </a:rPr>
              <a:t>Catches defects early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cap="none" dirty="0">
                <a:latin typeface="Montserrat" panose="00000500000000000000" pitchFamily="2" charset="0"/>
              </a:rPr>
              <a:t>Forces </a:t>
            </a:r>
            <a:r>
              <a:rPr lang="en-GB" sz="2000" cap="none" dirty="0">
                <a:latin typeface="Montserrat" panose="00000500000000000000" pitchFamily="2" charset="0"/>
              </a:rPr>
              <a:t>developers to </a:t>
            </a:r>
            <a:r>
              <a:rPr lang="en-GB" sz="2000" b="1" cap="none" dirty="0">
                <a:latin typeface="Montserrat" panose="00000500000000000000" pitchFamily="2" charset="0"/>
              </a:rPr>
              <a:t>write test cases!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latin typeface="Montserrat" panose="00000500000000000000" pitchFamily="2" charset="0"/>
              </a:rPr>
              <a:t>Helps with the </a:t>
            </a:r>
            <a:r>
              <a:rPr lang="en-GB" sz="2000" b="1" cap="none" dirty="0">
                <a:latin typeface="Montserrat" panose="00000500000000000000" pitchFamily="2" charset="0"/>
              </a:rPr>
              <a:t>design </a:t>
            </a:r>
            <a:r>
              <a:rPr lang="en-GB" sz="2000" cap="none" dirty="0">
                <a:latin typeface="Montserrat" panose="00000500000000000000" pitchFamily="2" charset="0"/>
              </a:rPr>
              <a:t>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latin typeface="Montserrat" panose="00000500000000000000" pitchFamily="2" charset="0"/>
              </a:rPr>
              <a:t>Acts as </a:t>
            </a:r>
            <a:r>
              <a:rPr lang="en-GB" sz="2000" b="1" cap="none" dirty="0">
                <a:latin typeface="Montserrat" panose="00000500000000000000" pitchFamily="2" charset="0"/>
              </a:rPr>
              <a:t>documentation</a:t>
            </a:r>
            <a:r>
              <a:rPr lang="en-GB" sz="2000" cap="none" dirty="0">
                <a:latin typeface="Montserrat" panose="00000500000000000000" pitchFamily="2" charset="0"/>
              </a:rPr>
              <a:t> for code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75920" y="1096963"/>
            <a:ext cx="3779520" cy="8048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WHY USE TDD?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A113B-799E-4D1F-95FC-EC3D46A992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6311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Points to remember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037137" y="1228064"/>
            <a:ext cx="6293471" cy="5508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GB" sz="1900" b="1" dirty="0"/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b="1" dirty="0"/>
              <a:t>Think about what you are trying to accomplish, </a:t>
            </a:r>
            <a:r>
              <a:rPr lang="en-GB" sz="1900" dirty="0"/>
              <a:t>not just writing an individual test</a:t>
            </a:r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900" dirty="0"/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b="1" dirty="0"/>
              <a:t>Think of an individual test in terms expected behaviour </a:t>
            </a:r>
            <a:r>
              <a:rPr lang="en-GB" sz="1900" dirty="0"/>
              <a:t>instead of just verifying some inputs and outputs</a:t>
            </a:r>
            <a:br>
              <a:rPr lang="en-GB" sz="1900" dirty="0"/>
            </a:br>
            <a:endParaRPr lang="en-GB" sz="1900" dirty="0"/>
          </a:p>
          <a:p>
            <a:pPr>
              <a:lnSpc>
                <a:spcPct val="90000"/>
              </a:lnSpc>
            </a:pPr>
            <a:r>
              <a:rPr lang="en-GB" sz="1900" b="1" dirty="0"/>
              <a:t>Ask yourself:</a:t>
            </a:r>
            <a:endParaRPr lang="en-GB" sz="1900" dirty="0"/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How would I know the call has worked? </a:t>
            </a:r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What would I expect it to do?</a:t>
            </a:r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This determines what kind of assertions you need</a:t>
            </a:r>
          </a:p>
        </p:txBody>
      </p:sp>
    </p:spTree>
    <p:extLst>
      <p:ext uri="{BB962C8B-B14F-4D97-AF65-F5344CB8AC3E}">
        <p14:creationId xmlns:p14="http://schemas.microsoft.com/office/powerpoint/2010/main" val="29863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Points to remember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362258" y="1248384"/>
            <a:ext cx="5803900" cy="49898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900" b="1" dirty="0"/>
              <a:t>External dependencies you need</a:t>
            </a:r>
            <a:endParaRPr lang="en-GB" sz="1900" dirty="0"/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Use abstractions instead (dependency inversion principle)</a:t>
            </a:r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We will investigate this topic later</a:t>
            </a:r>
            <a:br>
              <a:rPr lang="en-GB" sz="1900" dirty="0"/>
            </a:br>
            <a:endParaRPr lang="en-GB" sz="1900" dirty="0"/>
          </a:p>
          <a:p>
            <a:pPr>
              <a:lnSpc>
                <a:spcPct val="90000"/>
              </a:lnSpc>
            </a:pPr>
            <a:r>
              <a:rPr lang="en-GB" sz="1900" b="1" dirty="0"/>
              <a:t>Check for the functions side effect</a:t>
            </a:r>
            <a:br>
              <a:rPr lang="en-GB" sz="1900" b="1" dirty="0"/>
            </a:br>
            <a:endParaRPr lang="en-GB" sz="1900" b="1" dirty="0"/>
          </a:p>
          <a:p>
            <a:pPr>
              <a:lnSpc>
                <a:spcPct val="90000"/>
              </a:lnSpc>
            </a:pPr>
            <a:r>
              <a:rPr lang="en-GB" sz="1900" b="1" dirty="0"/>
              <a:t>Always: </a:t>
            </a:r>
            <a:endParaRPr lang="en-GB" sz="1900" dirty="0"/>
          </a:p>
          <a:p>
            <a:pPr marL="522900" lvl="1" indent="-342900">
              <a:lnSpc>
                <a:spcPct val="90000"/>
              </a:lnSpc>
            </a:pPr>
            <a:r>
              <a:rPr lang="en-GB" sz="1900" dirty="0"/>
              <a:t>Write your test</a:t>
            </a:r>
          </a:p>
          <a:p>
            <a:pPr marL="522900" lvl="1" indent="-342900">
              <a:lnSpc>
                <a:spcPct val="90000"/>
              </a:lnSpc>
            </a:pPr>
            <a:r>
              <a:rPr lang="en-GB" sz="1900" dirty="0"/>
              <a:t>Watch it fail</a:t>
            </a:r>
          </a:p>
          <a:p>
            <a:pPr marL="522900" lvl="1" indent="-342900">
              <a:lnSpc>
                <a:spcPct val="90000"/>
              </a:lnSpc>
            </a:pPr>
            <a:r>
              <a:rPr lang="en-GB" sz="1900" dirty="0"/>
              <a:t>Code to pass</a:t>
            </a:r>
          </a:p>
          <a:p>
            <a:pPr marL="522900" lvl="1" indent="-342900">
              <a:lnSpc>
                <a:spcPct val="90000"/>
              </a:lnSpc>
            </a:pPr>
            <a:r>
              <a:rPr lang="en-GB" sz="1900" dirty="0"/>
              <a:t>Refactor</a:t>
            </a:r>
          </a:p>
          <a:p>
            <a:pPr lvl="1" indent="0">
              <a:lnSpc>
                <a:spcPct val="90000"/>
              </a:lnSpc>
              <a:buNone/>
            </a:pPr>
            <a:endParaRPr lang="en-GB" sz="1900" b="1" dirty="0"/>
          </a:p>
          <a:p>
            <a:pPr lvl="1" indent="0">
              <a:lnSpc>
                <a:spcPct val="90000"/>
              </a:lnSpc>
              <a:buNone/>
            </a:pPr>
            <a:r>
              <a:rPr lang="en-GB" sz="1900" b="1" dirty="0"/>
              <a:t>This is non-negotiable!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7966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Mocks and Stubs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Using MOQ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1174338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3A7940-D2D1-4193-AC44-76FEFB0B98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80256" y="2054900"/>
            <a:ext cx="5803900" cy="4094163"/>
          </a:xfrm>
        </p:spPr>
        <p:txBody>
          <a:bodyPr/>
          <a:lstStyle/>
          <a:p>
            <a:r>
              <a:rPr lang="en-GB" dirty="0"/>
              <a:t>In this chapter, you'll learn about creating </a:t>
            </a:r>
            <a:br>
              <a:rPr lang="en-GB" dirty="0"/>
            </a:br>
            <a:r>
              <a:rPr lang="en-GB" dirty="0"/>
              <a:t>and using </a:t>
            </a:r>
            <a:r>
              <a:rPr lang="en-GB" b="1" dirty="0"/>
              <a:t>mocks </a:t>
            </a:r>
            <a:r>
              <a:rPr lang="en-GB" dirty="0"/>
              <a:t>and </a:t>
            </a:r>
            <a:r>
              <a:rPr lang="en-GB" b="1" dirty="0"/>
              <a:t>stubs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8702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135436" y="1146784"/>
            <a:ext cx="5715444" cy="4024656"/>
          </a:xfrm>
        </p:spPr>
        <p:txBody>
          <a:bodyPr/>
          <a:lstStyle/>
          <a:p>
            <a:r>
              <a:rPr lang="en-GB" dirty="0"/>
              <a:t>Stub: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Used to create a class that returns data to a test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Data should be easily created and will always stay the same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They don't show how a class interacts with the system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Just provides data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dirty="0"/>
              <a:t>MOQ frameworks can create Stubs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60554" y="1349984"/>
            <a:ext cx="3327526" cy="8048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STUBS, MOCKS AND FAKE OBJECTS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996FE-441C-4BAD-AC6F-AE6DB77400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0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F9D0CE48-30BF-403D-8114-E44268478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28</a:t>
            </a:fld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25163" y="380660"/>
            <a:ext cx="8567477" cy="805001"/>
          </a:xfrm>
        </p:spPr>
        <p:txBody>
          <a:bodyPr anchor="t">
            <a:normAutofit/>
          </a:bodyPr>
          <a:lstStyle/>
          <a:p>
            <a:r>
              <a:rPr lang="en-GB" dirty="0"/>
              <a:t>Stubs, mocks and fake objects</a:t>
            </a:r>
          </a:p>
        </p:txBody>
      </p:sp>
      <p:graphicFrame>
        <p:nvGraphicFramePr>
          <p:cNvPr id="5" name="Text Placeholder 1">
            <a:extLst>
              <a:ext uri="{FF2B5EF4-FFF2-40B4-BE49-F238E27FC236}">
                <a16:creationId xmlns:a16="http://schemas.microsoft.com/office/drawing/2014/main" id="{2BE6DF04-A186-46B5-B3B7-620BD040A1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287621"/>
              </p:ext>
            </p:extLst>
          </p:nvPr>
        </p:nvGraphicFramePr>
        <p:xfrm>
          <a:off x="341272" y="1368256"/>
          <a:ext cx="11516239" cy="495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8240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D33E85C-5537-471F-B46A-97C159528C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9198" y="295018"/>
            <a:ext cx="5479097" cy="4376323"/>
          </a:xfrm>
        </p:spPr>
        <p:txBody>
          <a:bodyPr/>
          <a:lstStyle/>
          <a:p>
            <a:r>
              <a:rPr lang="en-GB" sz="3200" b="1" dirty="0"/>
              <a:t>Creating mocks and stubs with Java</a:t>
            </a:r>
          </a:p>
          <a:p>
            <a:endParaRPr lang="en-US" dirty="0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C000012-6AED-467C-8F0F-2EE9A1CA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" r="44463" b="-1"/>
          <a:stretch/>
        </p:blipFill>
        <p:spPr>
          <a:xfrm>
            <a:off x="6967959" y="10"/>
            <a:ext cx="5224040" cy="6857989"/>
          </a:xfrm>
          <a:prstGeom prst="rect">
            <a:avLst/>
          </a:prstGeom>
          <a:noFill/>
        </p:spPr>
      </p:pic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8D0B51-5A08-4EC2-8716-516EB37D8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29</a:t>
            </a:fld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8060FEA-0EEB-491D-B7E8-7B6AF933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8" y="2606408"/>
            <a:ext cx="2064744" cy="206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50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5D96F-4996-4167-9A1C-F3DC10EEA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886960" y="1290543"/>
            <a:ext cx="7020559" cy="5221129"/>
          </a:xfrm>
        </p:spPr>
        <p:txBody>
          <a:bodyPr/>
          <a:lstStyle/>
          <a:p>
            <a:r>
              <a:rPr lang="en-GB" sz="1800" cap="none" dirty="0">
                <a:solidFill>
                  <a:schemeClr val="tx1"/>
                </a:solidFill>
                <a:latin typeface="+mn-lt"/>
              </a:rPr>
              <a:t>Earlier in this course, we saw there are many types of tests which can be categorised as: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Unit testing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Integration testing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System testing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Acceptance testing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Regression testing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r>
              <a:rPr lang="en-GB" sz="1800" cap="none" dirty="0">
                <a:solidFill>
                  <a:schemeClr val="tx1"/>
                </a:solidFill>
                <a:latin typeface="+mn-lt"/>
              </a:rPr>
              <a:t>Tests should examine non-functional as well as the functional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cap="none" dirty="0">
              <a:solidFill>
                <a:schemeClr val="tx1"/>
              </a:solidFill>
              <a:latin typeface="+mn-lt"/>
            </a:endParaRPr>
          </a:p>
          <a:p>
            <a:r>
              <a:rPr lang="en-GB" sz="1800" cap="none" dirty="0">
                <a:solidFill>
                  <a:schemeClr val="tx1"/>
                </a:solidFill>
                <a:latin typeface="+mn-lt"/>
              </a:rPr>
              <a:t>In this chapter, we will investigate unit testing, which is essential for testing any it system.</a:t>
            </a:r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6078" y="1336040"/>
            <a:ext cx="3189922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WHAT ARE THE DIFFERENT TYPES OF TEST?</a:t>
            </a:r>
          </a:p>
        </p:txBody>
      </p:sp>
    </p:spTree>
    <p:extLst>
      <p:ext uri="{BB962C8B-B14F-4D97-AF65-F5344CB8AC3E}">
        <p14:creationId xmlns:p14="http://schemas.microsoft.com/office/powerpoint/2010/main" val="7021709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85F6D0-072E-49BC-BC26-0B939EC8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93093"/>
            <a:ext cx="10648420" cy="805001"/>
          </a:xfrm>
        </p:spPr>
        <p:txBody>
          <a:bodyPr/>
          <a:lstStyle/>
          <a:p>
            <a:r>
              <a:rPr lang="en-GB" dirty="0"/>
              <a:t>Using Mockito with Java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07645-ED23-4AB0-8E3D-1B4D64E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9368" y="1198094"/>
            <a:ext cx="10306408" cy="49553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Mockito is a very useful app for java developers to mock external dependencies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To use </a:t>
            </a:r>
            <a:r>
              <a:rPr lang="en-GB" b="1" dirty="0"/>
              <a:t>Mockito</a:t>
            </a:r>
            <a:r>
              <a:rPr lang="en-GB" dirty="0"/>
              <a:t>, you need to set it up for you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See here for a Maven project's POM file</a:t>
            </a:r>
          </a:p>
          <a:p>
            <a:r>
              <a:rPr lang="en-GB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F0B9A-A869-45E5-BDB8-C1B8D74D5ED0}"/>
              </a:ext>
            </a:extLst>
          </p:cNvPr>
          <p:cNvSpPr txBox="1"/>
          <p:nvPr/>
        </p:nvSpPr>
        <p:spPr>
          <a:xfrm>
            <a:off x="435742" y="2631354"/>
            <a:ext cx="6097836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org.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junit.jupiter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junit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-Jupiter-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api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5.9.1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org.mockito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-core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4.6.1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C8F898-B61A-401A-979E-C53AB19A77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07CF20-F329-B2E6-4B89-CEE6205D4A81}"/>
              </a:ext>
            </a:extLst>
          </p:cNvPr>
          <p:cNvSpPr txBox="1"/>
          <p:nvPr/>
        </p:nvSpPr>
        <p:spPr>
          <a:xfrm>
            <a:off x="6533577" y="2631354"/>
            <a:ext cx="5222681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org.mockito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mockito-junit-jupiter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4.6.1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72072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185F6D0-072E-49BC-BC26-0B939EC82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93092"/>
            <a:ext cx="10648420" cy="805001"/>
          </a:xfrm>
        </p:spPr>
        <p:txBody>
          <a:bodyPr/>
          <a:lstStyle/>
          <a:p>
            <a:r>
              <a:rPr lang="en-GB" dirty="0"/>
              <a:t>Using Mockito - setting expectations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07645-ED23-4AB0-8E3D-1B4D64EB2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501" y="1403554"/>
            <a:ext cx="11516239" cy="49553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Create an interface for the actual system that your application depends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Then ask Mockito to create a mock and setup the methods' expected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You can create a Stub, but you will have to code it and maintain it in your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So, how do we get Mockito to do all this for us? Let’s see…</a:t>
            </a:r>
          </a:p>
          <a:p>
            <a:r>
              <a:rPr lang="en-GB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EC5D1B-7A61-4CEC-AF0F-B669C89ECFC2}"/>
              </a:ext>
            </a:extLst>
          </p:cNvPr>
          <p:cNvSpPr txBox="1"/>
          <p:nvPr/>
        </p:nvSpPr>
        <p:spPr>
          <a:xfrm>
            <a:off x="980501" y="2973220"/>
            <a:ext cx="10499075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StubDatabase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implements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GB" sz="1800" dirty="0">
              <a:latin typeface="Consolas" panose="020B0609020204030204" pitchFamily="49" charset="0"/>
            </a:endParaRPr>
          </a:p>
          <a:p>
            <a:pPr algn="l"/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getUsernameByID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String[] </a:t>
            </a:r>
            <a:r>
              <a:rPr lang="en-GB" sz="1800" dirty="0">
                <a:solidFill>
                  <a:srgbClr val="6A3E3E"/>
                </a:solidFill>
                <a:latin typeface="Consolas" panose="020B0609020204030204" pitchFamily="49" charset="0"/>
              </a:rPr>
              <a:t>names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Bob"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"Anna"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"Mike"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"David"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GB" sz="1800" dirty="0" err="1">
                <a:solidFill>
                  <a:srgbClr val="2A00FF"/>
                </a:solidFill>
                <a:latin typeface="Consolas" panose="020B0609020204030204" pitchFamily="49" charset="0"/>
              </a:rPr>
              <a:t>"Lily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"Fred"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dirty="0">
                <a:solidFill>
                  <a:srgbClr val="2A00FF"/>
                </a:solidFill>
                <a:latin typeface="Consolas" panose="020B0609020204030204" pitchFamily="49" charset="0"/>
              </a:rPr>
              <a:t>"Kimberly"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l"/>
            <a:endParaRPr lang="en-GB" sz="1800" b="1" dirty="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   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GB" sz="18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names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8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names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</a:p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783CD3-8A62-42BF-9FBA-5B808492BC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525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EC0EB-DBFC-4CCE-BC57-3E129C19D4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2F7CC5-6881-48C6-BD0A-4A2F2B6C6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394044"/>
            <a:ext cx="10648420" cy="805001"/>
          </a:xfrm>
        </p:spPr>
        <p:txBody>
          <a:bodyPr/>
          <a:lstStyle/>
          <a:p>
            <a:r>
              <a:rPr lang="en-GB" dirty="0"/>
              <a:t>Mocking an object using Mockito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12C0B-84DD-44D6-B2CB-6967C3E321F6}"/>
              </a:ext>
            </a:extLst>
          </p:cNvPr>
          <p:cNvSpPr txBox="1"/>
          <p:nvPr/>
        </p:nvSpPr>
        <p:spPr>
          <a:xfrm>
            <a:off x="334212" y="1199045"/>
            <a:ext cx="5949353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interface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QADatabase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getUsernameByID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06507966-A57D-4EC6-80CA-98034BE36D23}"/>
              </a:ext>
            </a:extLst>
          </p:cNvPr>
          <p:cNvSpPr/>
          <p:nvPr/>
        </p:nvSpPr>
        <p:spPr>
          <a:xfrm>
            <a:off x="6996607" y="1039748"/>
            <a:ext cx="1781311" cy="760164"/>
          </a:xfrm>
          <a:prstGeom prst="wedgeEllipseCallout">
            <a:avLst>
              <a:gd name="adj1" fmla="val -69692"/>
              <a:gd name="adj2" fmla="val 45109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Object to mock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3FBCF-2F12-4F2E-8E77-F6772280FF2F}"/>
              </a:ext>
            </a:extLst>
          </p:cNvPr>
          <p:cNvSpPr txBox="1"/>
          <p:nvPr/>
        </p:nvSpPr>
        <p:spPr>
          <a:xfrm>
            <a:off x="334489" y="2381532"/>
            <a:ext cx="9819604" cy="440120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@ExtendWith(MockitoExtension.class)</a:t>
            </a:r>
          </a:p>
          <a:p>
            <a:pPr algn="l"/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FirstTest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endParaRPr lang="en-GB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@Mock</a:t>
            </a:r>
          </a:p>
          <a:p>
            <a:pPr lvl="1"/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QADatabase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@InjectMocks</a:t>
            </a:r>
          </a:p>
          <a:p>
            <a:pPr lvl="1"/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QAController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controller;</a:t>
            </a:r>
          </a:p>
          <a:p>
            <a:pPr lvl="1"/>
            <a:endParaRPr lang="en-GB" sz="2000" dirty="0">
              <a:latin typeface="Consolas" panose="020B0609020204030204" pitchFamily="49" charset="0"/>
            </a:endParaRPr>
          </a:p>
          <a:p>
            <a:pPr lvl="1"/>
            <a:r>
              <a:rPr lang="en-GB" sz="2000" b="1" dirty="0">
                <a:solidFill>
                  <a:srgbClr val="002060"/>
                </a:solidFill>
                <a:latin typeface="Consolas" panose="020B0609020204030204" pitchFamily="49" charset="0"/>
              </a:rPr>
              <a:t>@Before</a:t>
            </a:r>
          </a:p>
          <a:p>
            <a:pPr lvl="1"/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Mockito.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db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.getUsernameByID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(1)).</a:t>
            </a:r>
            <a:r>
              <a:rPr lang="en-GB" sz="20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thenReturn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i="1" dirty="0">
                <a:solidFill>
                  <a:srgbClr val="2A00FF"/>
                </a:solidFill>
                <a:latin typeface="Consolas" panose="020B0609020204030204" pitchFamily="49" charset="0"/>
              </a:rPr>
              <a:t>"Bob"</a:t>
            </a:r>
            <a:r>
              <a:rPr lang="en-GB" sz="20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pPr algn="l"/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34334-D901-B3A1-78A6-2AA72F50DE08}"/>
              </a:ext>
            </a:extLst>
          </p:cNvPr>
          <p:cNvSpPr txBox="1"/>
          <p:nvPr/>
        </p:nvSpPr>
        <p:spPr>
          <a:xfrm>
            <a:off x="6765850" y="1959917"/>
            <a:ext cx="5426150" cy="203132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QAController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private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QADatabase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qaDb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GB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QAController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QADatabase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this.qaDb</a:t>
            </a:r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db</a:t>
            </a:r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51C8F6F7-C9EB-4F77-9C00-807D46F0362F}"/>
              </a:ext>
            </a:extLst>
          </p:cNvPr>
          <p:cNvSpPr/>
          <p:nvPr/>
        </p:nvSpPr>
        <p:spPr>
          <a:xfrm>
            <a:off x="9302913" y="897385"/>
            <a:ext cx="2346249" cy="923330"/>
          </a:xfrm>
          <a:prstGeom prst="wedgeEllipseCallout">
            <a:avLst>
              <a:gd name="adj1" fmla="val -1056"/>
              <a:gd name="adj2" fmla="val 64763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Class requiring the mock</a:t>
            </a:r>
          </a:p>
        </p:txBody>
      </p:sp>
    </p:spTree>
    <p:extLst>
      <p:ext uri="{BB962C8B-B14F-4D97-AF65-F5344CB8AC3E}">
        <p14:creationId xmlns:p14="http://schemas.microsoft.com/office/powerpoint/2010/main" val="42224986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73063" y="1892635"/>
            <a:ext cx="6143484" cy="4376323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Please see your unit testing exercise guide</a:t>
            </a:r>
          </a:p>
          <a:p>
            <a:pPr fontAlgn="base"/>
            <a:r>
              <a:rPr lang="en-GB" dirty="0">
                <a:effectLst/>
              </a:rPr>
              <a:t> </a:t>
            </a:r>
          </a:p>
        </p:txBody>
      </p:sp>
      <p:pic>
        <p:nvPicPr>
          <p:cNvPr id="5" name="Picture 4" descr="Dumbbells on a gym floor">
            <a:extLst>
              <a:ext uri="{FF2B5EF4-FFF2-40B4-BE49-F238E27FC236}">
                <a16:creationId xmlns:a16="http://schemas.microsoft.com/office/drawing/2014/main" id="{E3163B4E-2DDD-4A0D-8FD9-525EB3CD6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35" r="-1" b="-1"/>
          <a:stretch/>
        </p:blipFill>
        <p:spPr>
          <a:xfrm>
            <a:off x="6967959" y="10"/>
            <a:ext cx="5224040" cy="6857989"/>
          </a:xfrm>
          <a:prstGeom prst="rect">
            <a:avLst/>
          </a:prstGeom>
          <a:noFill/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385650" y="1147572"/>
            <a:ext cx="5123903" cy="52026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dirty="0"/>
              <a:t>Exercise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4FC5728-1B71-439C-9BC3-4EE90DE764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98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DA9FE-FD07-61A8-2D74-4DBFC3C4C3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3768149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28D6E-FBBD-4397-A90C-9864515787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3616" y="514441"/>
            <a:ext cx="7035546" cy="2751999"/>
          </a:xfrm>
        </p:spPr>
        <p:txBody>
          <a:bodyPr/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Test one thing at a time</a:t>
            </a:r>
            <a:endParaRPr lang="en-GB" sz="1800" b="1" cap="none" dirty="0">
              <a:solidFill>
                <a:schemeClr val="tx1"/>
              </a:solidFill>
              <a:latin typeface="+mn-lt"/>
              <a:ea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One method or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One aspect of that method or class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Avoid multiple tests inside one unit test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Avoid if-statements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If you feel the need for an if-statement, then create more tests!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8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No dependency between methods in a unit test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It should not matter in which order the tests are run 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en-GB" sz="1800" b="1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Must not contain hard-coded values unless necessary 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en-GB" sz="1800" b="1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Unit tests should be stateless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Unit tests should not change global data or rely on global data </a:t>
            </a:r>
            <a:endParaRPr lang="en-GB" sz="18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Calibri" panose="020F0502020204030204" pitchFamily="34" charset="0"/>
              </a:rPr>
              <a:t>Create all objects needed as new objects</a:t>
            </a:r>
            <a:endParaRPr lang="en-GB" sz="18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080" y="1200786"/>
            <a:ext cx="4094480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UNIT TESTING RULES!</a:t>
            </a:r>
          </a:p>
        </p:txBody>
      </p:sp>
    </p:spTree>
    <p:extLst>
      <p:ext uri="{BB962C8B-B14F-4D97-AF65-F5344CB8AC3E}">
        <p14:creationId xmlns:p14="http://schemas.microsoft.com/office/powerpoint/2010/main" val="223472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28D6E-FBBD-4397-A90C-9864515787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2304" y="496545"/>
            <a:ext cx="6818655" cy="6107455"/>
          </a:xfrm>
        </p:spPr>
        <p:txBody>
          <a:bodyPr/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Must give the same result every time for a given input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</a:rPr>
              <a:t>Relying on databases, files, web-services might change the data source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Must run fast!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</a:rPr>
              <a:t>Important for ci/cd</a:t>
            </a:r>
            <a:endParaRPr lang="en-GB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Encourage developers to run these frequently 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Opening files, databases, web services not advised (prohibited)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Unit tests are not integration tests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Use a mocking framework (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</a:rPr>
              <a:t>seen later in this course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) </a:t>
            </a:r>
            <a:br>
              <a:rPr lang="en-GB" sz="1800" dirty="0">
                <a:effectLst/>
                <a:latin typeface="+mn-lt"/>
                <a:ea typeface="Times New Roman" panose="02020603050405020304" pitchFamily="18" charset="0"/>
              </a:rPr>
            </a:br>
            <a:endParaRPr lang="en-GB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Test scripts should be as simple as possible 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</a:rPr>
              <a:t>T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o read and modify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Code units have enough bugs already, don’t introduce new ones!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Write a separate test for each branch of an if statement (two different condition, two tests required) </a:t>
            </a:r>
            <a:endParaRPr lang="en-GB" sz="18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5438" y="1187450"/>
            <a:ext cx="3901122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UNIT TESTING RULES…</a:t>
            </a:r>
          </a:p>
        </p:txBody>
      </p:sp>
    </p:spTree>
    <p:extLst>
      <p:ext uri="{BB962C8B-B14F-4D97-AF65-F5344CB8AC3E}">
        <p14:creationId xmlns:p14="http://schemas.microsoft.com/office/powerpoint/2010/main" val="34026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tests must be…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88991" y="1991789"/>
            <a:ext cx="5718225" cy="589903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/>
              <a:t>Automatic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checks its own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r>
              <a:rPr lang="en-US" b="1" dirty="0"/>
              <a:t>Repeatable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can be run again with the same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r>
              <a:rPr lang="en-US" b="1" dirty="0"/>
              <a:t>Available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accompanies the code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574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4784" y="1242034"/>
            <a:ext cx="2998496" cy="2917842"/>
          </a:xfrm>
        </p:spPr>
        <p:txBody>
          <a:bodyPr/>
          <a:lstStyle/>
          <a:p>
            <a:r>
              <a:rPr lang="en-GB" dirty="0"/>
              <a:t>Test structure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0" y="1959275"/>
            <a:ext cx="5718225" cy="589903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b="1" dirty="0"/>
              <a:t>Arrange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Set the starting conditions</a:t>
            </a:r>
          </a:p>
          <a:p>
            <a:pPr marL="342900" indent="-342900">
              <a:buChar char="•"/>
            </a:pPr>
            <a:endParaRPr lang="en-GB" b="1" dirty="0"/>
          </a:p>
          <a:p>
            <a:r>
              <a:rPr lang="en-GB" b="1" dirty="0"/>
              <a:t>Act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Invoke the method (or property) that is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r>
              <a:rPr lang="en-GB" b="1" dirty="0"/>
              <a:t>Assert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Decide if the test has passed or failed</a:t>
            </a:r>
          </a:p>
          <a:p>
            <a:pPr marL="342900" indent="-342900"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6083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4784" y="1242034"/>
            <a:ext cx="3415056" cy="2917842"/>
          </a:xfrm>
        </p:spPr>
        <p:txBody>
          <a:bodyPr/>
          <a:lstStyle/>
          <a:p>
            <a:r>
              <a:rPr lang="en-GB" dirty="0"/>
              <a:t>Assertion-based Unit Testing Frameworks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0" y="2027297"/>
            <a:ext cx="5718225" cy="589903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b="1" dirty="0"/>
              <a:t>‘Family’ of testing frameworks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 err="1"/>
              <a:t>JUnit</a:t>
            </a:r>
            <a:r>
              <a:rPr lang="en-GB" dirty="0"/>
              <a:t> for Java, </a:t>
            </a:r>
            <a:r>
              <a:rPr lang="en-GB" dirty="0" err="1"/>
              <a:t>NUnit</a:t>
            </a:r>
            <a:r>
              <a:rPr lang="en-GB" dirty="0"/>
              <a:t> and </a:t>
            </a:r>
            <a:r>
              <a:rPr lang="en-GB" dirty="0" err="1"/>
              <a:t>MSTest</a:t>
            </a:r>
            <a:r>
              <a:rPr lang="en-GB" dirty="0"/>
              <a:t> for .NET, Test::Unit for Perl</a:t>
            </a:r>
          </a:p>
          <a:p>
            <a:pPr marL="342900" indent="-342900">
              <a:buChar char="•"/>
            </a:pPr>
            <a:endParaRPr lang="en-GB" b="1" dirty="0"/>
          </a:p>
          <a:p>
            <a:r>
              <a:rPr lang="en-GB" b="1" dirty="0"/>
              <a:t>Simple framework with common design to organise and run tests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Setup, Test, Assertion, Tear Down</a:t>
            </a:r>
          </a:p>
          <a:p>
            <a:pPr marL="342900" indent="-342900">
              <a:buChar char="•"/>
            </a:pPr>
            <a:endParaRPr lang="en-GB" b="1" dirty="0"/>
          </a:p>
          <a:p>
            <a:r>
              <a:rPr lang="en-GB" b="1" dirty="0"/>
              <a:t>Essential for support of Extreme Programming &amp; Test Driven Development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1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239" y="1556247"/>
            <a:ext cx="5069521" cy="22776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/>
              <a:t>JUnit</a:t>
            </a:r>
            <a:r>
              <a:rPr lang="en-GB" dirty="0"/>
              <a:t> test method for Java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853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QA - NEW Powerpoint template_v3.0" id="{757C6B63-E14D-49F7-B3A2-1526B7ACA66B}" vid="{484D6699-C988-4F0E-BCF1-0F878826832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dd4f8b-4e55-4b0f-90ae-c416a13e2e63">
      <Terms xmlns="http://schemas.microsoft.com/office/infopath/2007/PartnerControls"/>
    </lcf76f155ced4ddcb4097134ff3c332f>
    <TaxCatchAll xmlns="51b58b7f-359e-418a-8fc0-c5d77d026bd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ECE2E70AB8B46B2C449C81E540480" ma:contentTypeVersion="16" ma:contentTypeDescription="Create a new document." ma:contentTypeScope="" ma:versionID="1df647ff451cce96fec958af0153ffba">
  <xsd:schema xmlns:xsd="http://www.w3.org/2001/XMLSchema" xmlns:xs="http://www.w3.org/2001/XMLSchema" xmlns:p="http://schemas.microsoft.com/office/2006/metadata/properties" xmlns:ns2="04dd4f8b-4e55-4b0f-90ae-c416a13e2e63" xmlns:ns3="51b58b7f-359e-418a-8fc0-c5d77d026bdc" targetNamespace="http://schemas.microsoft.com/office/2006/metadata/properties" ma:root="true" ma:fieldsID="5089fbabc7396ddc8a0ca74cb50b0683" ns2:_="" ns3:_="">
    <xsd:import namespace="04dd4f8b-4e55-4b0f-90ae-c416a13e2e63"/>
    <xsd:import namespace="51b58b7f-359e-418a-8fc0-c5d77d026b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d4f8b-4e55-4b0f-90ae-c416a13e2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58b7f-359e-418a-8fc0-c5d77d026bd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2b767-6ee7-4f18-ac1f-362d437aa0cf}" ma:internalName="TaxCatchAll" ma:showField="CatchAllData" ma:web="51b58b7f-359e-418a-8fc0-c5d77d026b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0CB119-B021-4C23-95BA-1572CDAAE339}">
  <ds:schemaRefs>
    <ds:schemaRef ds:uri="http://schemas.microsoft.com/office/2006/metadata/properties"/>
    <ds:schemaRef ds:uri="http://schemas.microsoft.com/office/infopath/2007/PartnerControls"/>
    <ds:schemaRef ds:uri="2884942A-A8DA-48EB-B9BF-C678FA91402D"/>
    <ds:schemaRef ds:uri="04dd4f8b-4e55-4b0f-90ae-c416a13e2e63"/>
    <ds:schemaRef ds:uri="51b58b7f-359e-418a-8fc0-c5d77d026bdc"/>
  </ds:schemaRefs>
</ds:datastoreItem>
</file>

<file path=customXml/itemProps2.xml><?xml version="1.0" encoding="utf-8"?>
<ds:datastoreItem xmlns:ds="http://schemas.openxmlformats.org/officeDocument/2006/customXml" ds:itemID="{8CF84756-A386-43E0-B1B4-C6DC152A35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22F925-378B-4481-A7E3-BE7BAB3CE7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d4f8b-4e55-4b0f-90ae-c416a13e2e63"/>
    <ds:schemaRef ds:uri="51b58b7f-359e-418a-8fc0-c5d77d026b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4722</TotalTime>
  <Words>2789</Words>
  <Application>Microsoft Macintosh PowerPoint</Application>
  <PresentationFormat>Widescreen</PresentationFormat>
  <Paragraphs>465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Montserrat (Body)</vt:lpstr>
      <vt:lpstr>Calibri</vt:lpstr>
      <vt:lpstr>Montserrat Black</vt:lpstr>
      <vt:lpstr>Consolas</vt:lpstr>
      <vt:lpstr>Courier New</vt:lpstr>
      <vt:lpstr>Montserrat</vt:lpstr>
      <vt:lpstr>Arial</vt:lpstr>
      <vt:lpstr>Lucida Console</vt:lpstr>
      <vt:lpstr>Master</vt:lpstr>
      <vt:lpstr>Office Theme</vt:lpstr>
      <vt:lpstr>Unit Testing</vt:lpstr>
      <vt:lpstr>PowerPoint Presentation</vt:lpstr>
      <vt:lpstr>WHAT ARE THE DIFFERENT TYPES OF TEST?</vt:lpstr>
      <vt:lpstr>UNIT TESTING RULES!</vt:lpstr>
      <vt:lpstr>UNIT TESTING RULES…</vt:lpstr>
      <vt:lpstr>PowerPoint Presentation</vt:lpstr>
      <vt:lpstr>PowerPoint Presentation</vt:lpstr>
      <vt:lpstr>PowerPoint Presentation</vt:lpstr>
      <vt:lpstr>JUnit test method for Java</vt:lpstr>
      <vt:lpstr>How to create a test using Eclipse</vt:lpstr>
      <vt:lpstr>Maven dependency for JUnit 5</vt:lpstr>
      <vt:lpstr>JUnit @Before and @After annotations</vt:lpstr>
      <vt:lpstr>Statuses of a test</vt:lpstr>
      <vt:lpstr>JUnit assertion method 1</vt:lpstr>
      <vt:lpstr>JUnit assertion method 2</vt:lpstr>
      <vt:lpstr>Testing Expected Exceptions with JUnit</vt:lpstr>
      <vt:lpstr>PowerPoint Presentation</vt:lpstr>
      <vt:lpstr>TDD</vt:lpstr>
      <vt:lpstr>TEST-DRIVEN DEVELOPMENT</vt:lpstr>
      <vt:lpstr>TDD</vt:lpstr>
      <vt:lpstr>TDD Cycle</vt:lpstr>
      <vt:lpstr>WHY USE TDD?</vt:lpstr>
      <vt:lpstr>PowerPoint Presentation</vt:lpstr>
      <vt:lpstr>PowerPoint Presentation</vt:lpstr>
      <vt:lpstr>Mocks and Stubs</vt:lpstr>
      <vt:lpstr>PowerPoint Presentation</vt:lpstr>
      <vt:lpstr>STUBS, MOCKS AND FAKE OBJECTS</vt:lpstr>
      <vt:lpstr>Stubs, mocks and fake objects</vt:lpstr>
      <vt:lpstr>PowerPoint Presentation</vt:lpstr>
      <vt:lpstr>Using Mockito with Java </vt:lpstr>
      <vt:lpstr>Using Mockito - setting expectations</vt:lpstr>
      <vt:lpstr>Mocking an object using Mockito</vt:lpstr>
      <vt:lpstr>PowerPoint Presentation</vt:lpstr>
      <vt:lpstr>End of Section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Gonsai, Devdatta</cp:lastModifiedBy>
  <cp:revision>384</cp:revision>
  <cp:lastPrinted>2019-07-03T09:46:41Z</cp:lastPrinted>
  <dcterms:created xsi:type="dcterms:W3CDTF">2019-09-05T08:17:12Z</dcterms:created>
  <dcterms:modified xsi:type="dcterms:W3CDTF">2023-02-08T11:33:29Z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apter">
    <vt:lpwstr>1</vt:lpwstr>
  </property>
  <property fmtid="{D5CDD505-2E9C-101B-9397-08002B2CF9AE}" pid="3" name="ContentTypeId">
    <vt:lpwstr>0x010100488ECE2E70AB8B46B2C449C81E540480</vt:lpwstr>
  </property>
  <property fmtid="{D5CDD505-2E9C-101B-9397-08002B2CF9AE}" pid="4" name="BookType">
    <vt:lpwstr>4</vt:lpwstr>
  </property>
</Properties>
</file>